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go Uchino" userId="d31216ac-aa22-4324-b849-7e87f297667b" providerId="ADAL" clId="{DF4839D5-A6AA-4823-9DF8-0CC78549BA33}"/>
    <pc:docChg chg="modSld">
      <pc:chgData name="Keigo Uchino" userId="d31216ac-aa22-4324-b849-7e87f297667b" providerId="ADAL" clId="{DF4839D5-A6AA-4823-9DF8-0CC78549BA33}" dt="2025-11-14T08:40:32.763" v="22" actId="404"/>
      <pc:docMkLst>
        <pc:docMk/>
      </pc:docMkLst>
      <pc:sldChg chg="modSp mod">
        <pc:chgData name="Keigo Uchino" userId="d31216ac-aa22-4324-b849-7e87f297667b" providerId="ADAL" clId="{DF4839D5-A6AA-4823-9DF8-0CC78549BA33}" dt="2025-11-14T08:40:32.763" v="22" actId="404"/>
        <pc:sldMkLst>
          <pc:docMk/>
          <pc:sldMk cId="2072044068" sldId="257"/>
        </pc:sldMkLst>
        <pc:spChg chg="mod">
          <ac:chgData name="Keigo Uchino" userId="d31216ac-aa22-4324-b849-7e87f297667b" providerId="ADAL" clId="{DF4839D5-A6AA-4823-9DF8-0CC78549BA33}" dt="2025-11-14T08:40:08.635" v="19" actId="404"/>
          <ac:spMkLst>
            <pc:docMk/>
            <pc:sldMk cId="2072044068" sldId="257"/>
            <ac:spMk id="8" creationId="{8E6B2DB3-8BC4-8E29-3F43-BA6FCF78E9DF}"/>
          </ac:spMkLst>
        </pc:spChg>
        <pc:spChg chg="mod">
          <ac:chgData name="Keigo Uchino" userId="d31216ac-aa22-4324-b849-7e87f297667b" providerId="ADAL" clId="{DF4839D5-A6AA-4823-9DF8-0CC78549BA33}" dt="2025-11-14T08:40:12.622" v="20" actId="404"/>
          <ac:spMkLst>
            <pc:docMk/>
            <pc:sldMk cId="2072044068" sldId="257"/>
            <ac:spMk id="11" creationId="{869E50D1-7B82-C723-2131-C99D9C7064C5}"/>
          </ac:spMkLst>
        </pc:spChg>
        <pc:spChg chg="mod">
          <ac:chgData name="Keigo Uchino" userId="d31216ac-aa22-4324-b849-7e87f297667b" providerId="ADAL" clId="{DF4839D5-A6AA-4823-9DF8-0CC78549BA33}" dt="2025-11-14T08:40:32.763" v="22" actId="404"/>
          <ac:spMkLst>
            <pc:docMk/>
            <pc:sldMk cId="2072044068" sldId="257"/>
            <ac:spMk id="12" creationId="{5A784E75-9490-A495-2D25-A1BC64FDDB24}"/>
          </ac:spMkLst>
        </pc:spChg>
        <pc:spChg chg="mod">
          <ac:chgData name="Keigo Uchino" userId="d31216ac-aa22-4324-b849-7e87f297667b" providerId="ADAL" clId="{DF4839D5-A6AA-4823-9DF8-0CC78549BA33}" dt="2025-11-14T08:32:31.033" v="18" actId="20577"/>
          <ac:spMkLst>
            <pc:docMk/>
            <pc:sldMk cId="2072044068" sldId="257"/>
            <ac:spMk id="19" creationId="{4C2B33CD-1D66-6500-BF12-E79691308B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43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5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80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1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4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39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4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17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80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43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99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7BCC-C49D-4024-A03B-3B730CD3523F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F83E3-65D2-473A-B66C-EE3A5EF3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0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F01CC0-E02E-01BA-5090-63D79D2F1A33}"/>
              </a:ext>
            </a:extLst>
          </p:cNvPr>
          <p:cNvSpPr txBox="1"/>
          <p:nvPr/>
        </p:nvSpPr>
        <p:spPr>
          <a:xfrm>
            <a:off x="0" y="3657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r>
              <a:rPr kumimoji="1"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食堂リニューアルオープン！</a:t>
            </a:r>
            <a:endParaRPr kumimoji="1" lang="en-US" altLang="ja-JP" sz="4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0851177-DAD2-B142-463E-214845EB6D62}"/>
              </a:ext>
            </a:extLst>
          </p:cNvPr>
          <p:cNvSpPr/>
          <p:nvPr/>
        </p:nvSpPr>
        <p:spPr>
          <a:xfrm>
            <a:off x="206321" y="82137"/>
            <a:ext cx="8775754" cy="150153"/>
          </a:xfrm>
          <a:prstGeom prst="rect">
            <a:avLst/>
          </a:prstGeom>
          <a:solidFill>
            <a:srgbClr val="B9D4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F07826-8C41-F4C4-C748-E9780229F9B7}"/>
              </a:ext>
            </a:extLst>
          </p:cNvPr>
          <p:cNvSpPr txBox="1"/>
          <p:nvPr/>
        </p:nvSpPr>
        <p:spPr>
          <a:xfrm>
            <a:off x="348602" y="5640382"/>
            <a:ext cx="8446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営業時間：</a:t>
            </a:r>
            <a:r>
              <a:rPr kumimoji="1" lang="en-US" altLang="ja-JP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時～</a:t>
            </a:r>
            <a:r>
              <a:rPr kumimoji="1" lang="en-US" altLang="ja-JP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endParaRPr kumimoji="1" lang="en-US" altLang="ja-JP" sz="24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上記以外にも名物・八王子ラーメンやカレー等も引き続きご提供中！是非ご利用ください！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76AE3A9-87DA-C0F8-E096-D72C8D08E3F3}"/>
              </a:ext>
            </a:extLst>
          </p:cNvPr>
          <p:cNvSpPr/>
          <p:nvPr/>
        </p:nvSpPr>
        <p:spPr>
          <a:xfrm>
            <a:off x="206321" y="6605294"/>
            <a:ext cx="8775754" cy="150153"/>
          </a:xfrm>
          <a:prstGeom prst="rect">
            <a:avLst/>
          </a:prstGeom>
          <a:solidFill>
            <a:srgbClr val="B9D4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F74098-928C-975D-1BDA-21B49704F9EC}"/>
              </a:ext>
            </a:extLst>
          </p:cNvPr>
          <p:cNvSpPr txBox="1"/>
          <p:nvPr/>
        </p:nvSpPr>
        <p:spPr>
          <a:xfrm>
            <a:off x="4896181" y="6559823"/>
            <a:ext cx="4041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写真はイメージです。メニューは売り切れる場合がございます。あらかじめご了承ください。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6B2DB3-8BC4-8E29-3F43-BA6FCF78E9DF}"/>
              </a:ext>
            </a:extLst>
          </p:cNvPr>
          <p:cNvSpPr txBox="1"/>
          <p:nvPr/>
        </p:nvSpPr>
        <p:spPr>
          <a:xfrm>
            <a:off x="4127191" y="2779081"/>
            <a:ext cx="4728834" cy="52322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をリニューアル！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新定食や洋食セットが登場！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9E50D1-7B82-C723-2131-C99D9C7064C5}"/>
              </a:ext>
            </a:extLst>
          </p:cNvPr>
          <p:cNvSpPr txBox="1"/>
          <p:nvPr/>
        </p:nvSpPr>
        <p:spPr>
          <a:xfrm>
            <a:off x="6669679" y="5013988"/>
            <a:ext cx="2268000" cy="52322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椅子・テーブル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一人用席を増設！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784E75-9490-A495-2D25-A1BC64FDDB24}"/>
              </a:ext>
            </a:extLst>
          </p:cNvPr>
          <p:cNvSpPr txBox="1"/>
          <p:nvPr/>
        </p:nvSpPr>
        <p:spPr>
          <a:xfrm>
            <a:off x="4134061" y="5013989"/>
            <a:ext cx="2268000" cy="492443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パンコーナー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をリニューアル！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サンド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BOX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やカフェラテ登場！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3CED67D-90E3-B9CC-FFC2-AAD313A3FC6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91" y="3492370"/>
            <a:ext cx="2268000" cy="1440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D96B0C0-9083-8018-B4D5-95095F75039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25" y="1227315"/>
            <a:ext cx="2268000" cy="1440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C2D93B3-4DC9-AC1F-C7E1-812EACFC86C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12569" y="1236359"/>
            <a:ext cx="2268000" cy="1440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C2B33CD-1D66-6500-BF12-E79691308BA9}"/>
              </a:ext>
            </a:extLst>
          </p:cNvPr>
          <p:cNvSpPr txBox="1"/>
          <p:nvPr/>
        </p:nvSpPr>
        <p:spPr>
          <a:xfrm>
            <a:off x="706030" y="1266217"/>
            <a:ext cx="2873661" cy="707886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【12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　特別メニュー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日替わり（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種類）で各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食限定！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お早めに！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76A1AED-95BE-7806-FC4F-780288268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30" y="1910054"/>
            <a:ext cx="2873661" cy="371371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518B393-CE79-8CA3-F46B-4FC315811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679" y="3462826"/>
            <a:ext cx="2164236" cy="14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4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d62b7dd-4b48-44bd-90e7-e143a22c8ead}" enabled="0" method="" siteId="{cd62b7dd-4b48-44bd-90e7-e143a22c8e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338</TotalTime>
  <Words>110</Words>
  <Application>Microsoft Office PowerPoint</Application>
  <PresentationFormat>画面に合わせる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Company>Compass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Akio Suzuki</dc:creator>
  <cp:lastModifiedBy>小峰　寿子</cp:lastModifiedBy>
  <cp:revision>8</cp:revision>
  <dcterms:created xsi:type="dcterms:W3CDTF">2025-04-16T00:55:13Z</dcterms:created>
  <dcterms:modified xsi:type="dcterms:W3CDTF">2025-11-26T02:00:13Z</dcterms:modified>
</cp:coreProperties>
</file>