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CBC"/>
    <a:srgbClr val="F64D4D"/>
    <a:srgbClr val="262626"/>
    <a:srgbClr val="920000"/>
    <a:srgbClr val="981E06"/>
    <a:srgbClr val="FBD0CD"/>
    <a:srgbClr val="F9C1BD"/>
    <a:srgbClr val="F9BEB9"/>
    <a:srgbClr val="F37E75"/>
    <a:srgbClr val="F8D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ECB8-14C0-44AC-ACCF-0FCB973F3062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1238250"/>
            <a:ext cx="2314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9FAE-EAD8-402C-929B-85579C0D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94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9FAE-EAD8-402C-929B-85579C0DAF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69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40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9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67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46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59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17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57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61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80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7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214D-6DFB-4A9F-9051-4DFF1797623F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B40A-A644-4887-B826-37688695A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.appli@tokyo-ila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正方形/長方形 97"/>
          <p:cNvSpPr/>
          <p:nvPr/>
        </p:nvSpPr>
        <p:spPr>
          <a:xfrm>
            <a:off x="0" y="8425676"/>
            <a:ext cx="6858000" cy="1480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3890333" y="8739675"/>
            <a:ext cx="2548598" cy="994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79" name="正方形/長方形 78"/>
          <p:cNvSpPr/>
          <p:nvPr/>
        </p:nvSpPr>
        <p:spPr>
          <a:xfrm>
            <a:off x="0" y="-25279"/>
            <a:ext cx="6858000" cy="16982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14601" y="953842"/>
            <a:ext cx="1624163" cy="483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80000"/>
              </a:lnSpc>
            </a:pP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のしごと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外国人</a:t>
            </a:r>
            <a:endParaRPr kumimoji="1"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0640" y="603279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かいご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168385" y="953842"/>
            <a:ext cx="595035" cy="483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教室</a:t>
            </a:r>
            <a:endParaRPr kumimoji="1"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38798" y="87770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介護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2775148" y="603279"/>
            <a:ext cx="1569660" cy="926574"/>
            <a:chOff x="3473717" y="603279"/>
            <a:chExt cx="1569660" cy="926574"/>
          </a:xfrm>
        </p:grpSpPr>
        <p:sp>
          <p:nvSpPr>
            <p:cNvPr id="84" name="テキスト ボックス 83"/>
            <p:cNvSpPr txBox="1"/>
            <p:nvPr/>
          </p:nvSpPr>
          <p:spPr>
            <a:xfrm>
              <a:off x="3473717" y="883522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spc="-150" dirty="0" smtClean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日本語</a:t>
              </a:r>
              <a:endParaRPr kumimoji="1" lang="ja-JP" altLang="en-US" sz="3600" spc="-15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799409" y="603279"/>
              <a:ext cx="9332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effectLst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にほん</a:t>
              </a:r>
              <a:r>
                <a:rPr lang="ja-JP" altLang="en-US" sz="1600" dirty="0">
                  <a:effectLst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ご</a:t>
              </a:r>
              <a:endParaRPr kumimoji="1" lang="ja-JP" altLang="en-US" sz="16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93" name="楕円 92"/>
          <p:cNvSpPr/>
          <p:nvPr/>
        </p:nvSpPr>
        <p:spPr>
          <a:xfrm>
            <a:off x="4840166" y="159657"/>
            <a:ext cx="1877162" cy="187716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4" name="グループ化 93"/>
          <p:cNvGrpSpPr/>
          <p:nvPr/>
        </p:nvGrpSpPr>
        <p:grpSpPr>
          <a:xfrm>
            <a:off x="4967069" y="639565"/>
            <a:ext cx="1569660" cy="897545"/>
            <a:chOff x="3473717" y="632308"/>
            <a:chExt cx="1569660" cy="897545"/>
          </a:xfrm>
        </p:grpSpPr>
        <p:sp>
          <p:nvSpPr>
            <p:cNvPr id="95" name="テキスト ボックス 94"/>
            <p:cNvSpPr txBox="1"/>
            <p:nvPr/>
          </p:nvSpPr>
          <p:spPr>
            <a:xfrm>
              <a:off x="3473717" y="883522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solidFill>
                    <a:schemeClr val="bg1"/>
                  </a:solidFill>
                  <a:effectLst>
                    <a:glow rad="127000">
                      <a:schemeClr val="tx1">
                        <a:alpha val="50000"/>
                      </a:schemeClr>
                    </a:glo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申込書</a:t>
              </a:r>
              <a:endParaRPr kumimoji="1" lang="ja-JP" altLang="en-US" sz="3600" dirty="0">
                <a:solidFill>
                  <a:schemeClr val="bg1"/>
                </a:solidFill>
                <a:effectLst>
                  <a:glow rad="127000">
                    <a:schemeClr val="tx1">
                      <a:alpha val="50000"/>
                    </a:schemeClr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681389" y="632308"/>
              <a:ext cx="1180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 smtClean="0">
                  <a:solidFill>
                    <a:schemeClr val="bg1"/>
                  </a:solidFill>
                  <a:effectLst>
                    <a:glow rad="127000">
                      <a:schemeClr val="tx1">
                        <a:alpha val="50000"/>
                      </a:schemeClr>
                    </a:glo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もうしこみし</a:t>
              </a:r>
              <a:r>
                <a:rPr lang="ja-JP" altLang="en-US" sz="1400" dirty="0" err="1" smtClean="0">
                  <a:solidFill>
                    <a:schemeClr val="bg1"/>
                  </a:solidFill>
                  <a:effectLst>
                    <a:glow rad="127000">
                      <a:schemeClr val="tx1">
                        <a:alpha val="50000"/>
                      </a:schemeClr>
                    </a:glo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ょ</a:t>
              </a:r>
              <a:endParaRPr kumimoji="1" lang="ja-JP" altLang="en-US" sz="1400" dirty="0">
                <a:solidFill>
                  <a:schemeClr val="bg1"/>
                </a:solidFill>
                <a:effectLst>
                  <a:glow rad="127000">
                    <a:schemeClr val="tx1">
                      <a:alpha val="5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0" y="1672955"/>
            <a:ext cx="6858000" cy="36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0" y="1650241"/>
            <a:ext cx="6858000" cy="1080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1663"/>
              </p:ext>
            </p:extLst>
          </p:nvPr>
        </p:nvGraphicFramePr>
        <p:xfrm>
          <a:off x="479128" y="2255680"/>
          <a:ext cx="5959803" cy="577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581">
                  <a:extLst>
                    <a:ext uri="{9D8B030D-6E8A-4147-A177-3AD203B41FA5}">
                      <a16:colId xmlns:a16="http://schemas.microsoft.com/office/drawing/2014/main" val="135480319"/>
                    </a:ext>
                  </a:extLst>
                </a:gridCol>
                <a:gridCol w="4202222">
                  <a:extLst>
                    <a:ext uri="{9D8B030D-6E8A-4147-A177-3AD203B41FA5}">
                      <a16:colId xmlns:a16="http://schemas.microsoft.com/office/drawing/2014/main" val="2884798694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なまえ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90607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じゅうしょ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 所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09223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でんわばん</a:t>
                      </a:r>
                      <a:r>
                        <a:rPr kumimoji="1" lang="ja-JP" altLang="en-US" sz="900" b="0" kern="12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ごう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70353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4554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こくせ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き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694711"/>
                  </a:ext>
                </a:extLst>
              </a:tr>
              <a:tr h="14589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はたら　　　　　　　　　  </a:t>
                      </a:r>
                      <a:r>
                        <a:rPr kumimoji="1" lang="ja-JP" altLang="en-US" sz="900" b="0" kern="12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しせつ</a:t>
                      </a:r>
                      <a:r>
                        <a:rPr kumimoji="1" lang="ja-JP" altLang="en-US" sz="900" b="0" kern="12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あ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働いている施設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9885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050" b="0" kern="12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さんか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参加したいクラス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中級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・　上級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074667"/>
                  </a:ext>
                </a:extLst>
              </a:tr>
            </a:tbl>
          </a:graphicData>
        </a:graphic>
      </p:graphicFrame>
      <p:sp>
        <p:nvSpPr>
          <p:cNvPr id="108" name="正方形/長方形 107"/>
          <p:cNvSpPr/>
          <p:nvPr/>
        </p:nvSpPr>
        <p:spPr>
          <a:xfrm>
            <a:off x="4051138" y="8871732"/>
            <a:ext cx="2180084" cy="784830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☎</a:t>
            </a:r>
            <a:r>
              <a:rPr lang="ja-JP" altLang="en-US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（でんわ）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042-686-0618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📠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（ＦＡＸ）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042-686-0619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📧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（メール）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u="sng" dirty="0">
                <a:hlinkClick r:id="rId3"/>
              </a:rPr>
              <a:t>t.appli@tokyo-ila.jp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979901" y="8756511"/>
            <a:ext cx="1372171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dirty="0" smtClean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お問い合わせ</a:t>
            </a:r>
            <a:endParaRPr kumimoji="1" lang="ja-JP" altLang="en-US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452607" y="8545207"/>
            <a:ext cx="492470" cy="493358"/>
            <a:chOff x="-1597370" y="8850421"/>
            <a:chExt cx="492470" cy="493358"/>
          </a:xfrm>
        </p:grpSpPr>
        <p:sp>
          <p:nvSpPr>
            <p:cNvPr id="110" name="楕円 109"/>
            <p:cNvSpPr/>
            <p:nvPr/>
          </p:nvSpPr>
          <p:spPr>
            <a:xfrm>
              <a:off x="-1597370" y="8850421"/>
              <a:ext cx="492470" cy="49335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-1493515" y="8905648"/>
              <a:ext cx="298159" cy="43088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altLang="ja-JP" sz="2800" dirty="0" smtClean="0">
                  <a:ln w="6350" cap="rnd">
                    <a:noFill/>
                  </a:ln>
                  <a:solidFill>
                    <a:schemeClr val="bg1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Q</a:t>
              </a:r>
              <a:endParaRPr kumimoji="1" lang="ja-JP" altLang="en-US" sz="2800" dirty="0">
                <a:ln w="6350" cap="rnd">
                  <a:noFill/>
                </a:ln>
                <a:solidFill>
                  <a:schemeClr val="bg1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20" name="テキスト ボックス 119"/>
          <p:cNvSpPr txBox="1"/>
          <p:nvPr/>
        </p:nvSpPr>
        <p:spPr>
          <a:xfrm>
            <a:off x="1264990" y="8622406"/>
            <a:ext cx="92974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9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endParaRPr lang="en-US" altLang="ja-JP" sz="900" dirty="0" smtClean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721341" y="8622406"/>
            <a:ext cx="109004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900" dirty="0" smtClean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</a:t>
            </a:r>
            <a:endParaRPr lang="en-US" altLang="ja-JP" sz="900" dirty="0" smtClean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79128" y="9200423"/>
            <a:ext cx="1436291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東京国際外語学院</a:t>
            </a:r>
            <a:endParaRPr kumimoji="1" lang="ja-JP" altLang="en-US" sz="14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79128" y="9521233"/>
            <a:ext cx="2992807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400" dirty="0" smtClean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192-0072</a:t>
            </a:r>
            <a:r>
              <a:rPr lang="ja-JP" altLang="en-US" sz="14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東京都八王子市南町</a:t>
            </a:r>
            <a:r>
              <a:rPr lang="en-US" altLang="ja-JP" sz="14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5-8</a:t>
            </a:r>
            <a:endParaRPr kumimoji="1" lang="ja-JP" altLang="en-US" sz="14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96761" y="9127850"/>
            <a:ext cx="1354538" cy="10772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7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とうきょうこくさいがい</a:t>
            </a:r>
            <a:r>
              <a:rPr lang="ja-JP" altLang="en-US" sz="700" dirty="0" err="1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ごが</a:t>
            </a:r>
            <a:r>
              <a:rPr lang="ja-JP" altLang="en-US" sz="7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くいん</a:t>
            </a:r>
            <a:endParaRPr kumimoji="1" lang="ja-JP" altLang="en-US" sz="7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506181" y="9437028"/>
            <a:ext cx="1747273" cy="10772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7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とうきょうと　 はちおうじし 　みなみちょう</a:t>
            </a:r>
            <a:endParaRPr kumimoji="1" lang="ja-JP" altLang="en-US" sz="7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9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103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Hachiouji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辻　誠一郎</dc:creator>
  <cp:lastModifiedBy>五十嵐　茜</cp:lastModifiedBy>
  <cp:revision>71</cp:revision>
  <cp:lastPrinted>2021-04-14T00:06:08Z</cp:lastPrinted>
  <dcterms:created xsi:type="dcterms:W3CDTF">2021-04-09T04:57:30Z</dcterms:created>
  <dcterms:modified xsi:type="dcterms:W3CDTF">2023-04-06T08:48:45Z</dcterms:modified>
</cp:coreProperties>
</file>