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0"/>
  </p:notesMasterIdLst>
  <p:handoutMasterIdLst>
    <p:handoutMasterId r:id="rId11"/>
  </p:handoutMasterIdLst>
  <p:sldIdLst>
    <p:sldId id="260" r:id="rId5"/>
    <p:sldId id="269" r:id="rId6"/>
    <p:sldId id="265" r:id="rId7"/>
    <p:sldId id="266" r:id="rId8"/>
    <p:sldId id="268" r:id="rId9"/>
  </p:sldIdLst>
  <p:sldSz cx="9144000" cy="6858000" type="screen4x3"/>
  <p:notesSz cx="6788150" cy="9913938"/>
  <p:defaultTextStyle>
    <a:defPPr>
      <a:defRPr lang="ja-JP"/>
    </a:defPPr>
    <a:lvl1pPr marL="0" algn="l" defTabSz="914287" rtl="0" eaLnBrk="1" latinLnBrk="0" hangingPunct="1">
      <a:defRPr kumimoji="1" sz="1800" kern="1200">
        <a:solidFill>
          <a:schemeClr val="tx1"/>
        </a:solidFill>
        <a:latin typeface="+mn-lt"/>
        <a:ea typeface="+mn-ea"/>
        <a:cs typeface="+mn-cs"/>
      </a:defRPr>
    </a:lvl1pPr>
    <a:lvl2pPr marL="457144" algn="l" defTabSz="914287" rtl="0" eaLnBrk="1" latinLnBrk="0" hangingPunct="1">
      <a:defRPr kumimoji="1" sz="1800" kern="1200">
        <a:solidFill>
          <a:schemeClr val="tx1"/>
        </a:solidFill>
        <a:latin typeface="+mn-lt"/>
        <a:ea typeface="+mn-ea"/>
        <a:cs typeface="+mn-cs"/>
      </a:defRPr>
    </a:lvl2pPr>
    <a:lvl3pPr marL="914287" algn="l" defTabSz="914287" rtl="0" eaLnBrk="1" latinLnBrk="0" hangingPunct="1">
      <a:defRPr kumimoji="1" sz="1800" kern="1200">
        <a:solidFill>
          <a:schemeClr val="tx1"/>
        </a:solidFill>
        <a:latin typeface="+mn-lt"/>
        <a:ea typeface="+mn-ea"/>
        <a:cs typeface="+mn-cs"/>
      </a:defRPr>
    </a:lvl3pPr>
    <a:lvl4pPr marL="1371431" algn="l" defTabSz="914287" rtl="0" eaLnBrk="1" latinLnBrk="0" hangingPunct="1">
      <a:defRPr kumimoji="1" sz="1800" kern="1200">
        <a:solidFill>
          <a:schemeClr val="tx1"/>
        </a:solidFill>
        <a:latin typeface="+mn-lt"/>
        <a:ea typeface="+mn-ea"/>
        <a:cs typeface="+mn-cs"/>
      </a:defRPr>
    </a:lvl4pPr>
    <a:lvl5pPr marL="1828574" algn="l" defTabSz="914287" rtl="0" eaLnBrk="1" latinLnBrk="0" hangingPunct="1">
      <a:defRPr kumimoji="1" sz="1800" kern="1200">
        <a:solidFill>
          <a:schemeClr val="tx1"/>
        </a:solidFill>
        <a:latin typeface="+mn-lt"/>
        <a:ea typeface="+mn-ea"/>
        <a:cs typeface="+mn-cs"/>
      </a:defRPr>
    </a:lvl5pPr>
    <a:lvl6pPr marL="2285717" algn="l" defTabSz="914287" rtl="0" eaLnBrk="1" latinLnBrk="0" hangingPunct="1">
      <a:defRPr kumimoji="1" sz="1800" kern="1200">
        <a:solidFill>
          <a:schemeClr val="tx1"/>
        </a:solidFill>
        <a:latin typeface="+mn-lt"/>
        <a:ea typeface="+mn-ea"/>
        <a:cs typeface="+mn-cs"/>
      </a:defRPr>
    </a:lvl6pPr>
    <a:lvl7pPr marL="2742861" algn="l" defTabSz="914287" rtl="0" eaLnBrk="1" latinLnBrk="0" hangingPunct="1">
      <a:defRPr kumimoji="1" sz="1800" kern="1200">
        <a:solidFill>
          <a:schemeClr val="tx1"/>
        </a:solidFill>
        <a:latin typeface="+mn-lt"/>
        <a:ea typeface="+mn-ea"/>
        <a:cs typeface="+mn-cs"/>
      </a:defRPr>
    </a:lvl7pPr>
    <a:lvl8pPr marL="3200004" algn="l" defTabSz="914287" rtl="0" eaLnBrk="1" latinLnBrk="0" hangingPunct="1">
      <a:defRPr kumimoji="1" sz="1800" kern="1200">
        <a:solidFill>
          <a:schemeClr val="tx1"/>
        </a:solidFill>
        <a:latin typeface="+mn-lt"/>
        <a:ea typeface="+mn-ea"/>
        <a:cs typeface="+mn-cs"/>
      </a:defRPr>
    </a:lvl8pPr>
    <a:lvl9pPr marL="3657148" algn="l" defTabSz="91428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3123" userDrawn="1">
          <p15:clr>
            <a:srgbClr val="A4A3A4"/>
          </p15:clr>
        </p15:guide>
        <p15:guide id="2" pos="21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DAB"/>
    <a:srgbClr val="A7889C"/>
    <a:srgbClr val="B1999C"/>
    <a:srgbClr val="AB959D"/>
    <a:srgbClr val="AB929C"/>
    <a:srgbClr val="FFCCCC"/>
    <a:srgbClr val="00641F"/>
    <a:srgbClr val="00581B"/>
    <a:srgbClr val="007424"/>
    <a:srgbClr val="0B9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2" autoAdjust="0"/>
    <p:restoredTop sz="80029" autoAdjust="0"/>
  </p:normalViewPr>
  <p:slideViewPr>
    <p:cSldViewPr snapToGrid="0">
      <p:cViewPr varScale="1">
        <p:scale>
          <a:sx n="110" d="100"/>
          <a:sy n="110" d="100"/>
        </p:scale>
        <p:origin x="726" y="114"/>
      </p:cViewPr>
      <p:guideLst>
        <p:guide orient="horz" pos="2160"/>
        <p:guide pos="2880"/>
        <p:guide orient="horz" pos="2260"/>
      </p:guideLst>
    </p:cSldViewPr>
  </p:slideViewPr>
  <p:outlineViewPr>
    <p:cViewPr>
      <p:scale>
        <a:sx n="33" d="100"/>
        <a:sy n="33" d="100"/>
      </p:scale>
      <p:origin x="0" y="780"/>
    </p:cViewPr>
  </p:outlineViewPr>
  <p:notesTextViewPr>
    <p:cViewPr>
      <p:scale>
        <a:sx n="100" d="100"/>
        <a:sy n="100" d="100"/>
      </p:scale>
      <p:origin x="0" y="0"/>
    </p:cViewPr>
  </p:notesTextViewPr>
  <p:notesViewPr>
    <p:cSldViewPr snapToGrid="0">
      <p:cViewPr varScale="1">
        <p:scale>
          <a:sx n="77" d="100"/>
          <a:sy n="77" d="100"/>
        </p:scale>
        <p:origin x="4038" y="96"/>
      </p:cViewPr>
      <p:guideLst>
        <p:guide orient="horz" pos="3123"/>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1321" cy="495618"/>
          </a:xfrm>
          <a:prstGeom prst="rect">
            <a:avLst/>
          </a:prstGeom>
        </p:spPr>
        <p:txBody>
          <a:bodyPr vert="horz" lIns="91170" tIns="45585" rIns="91170" bIns="4558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5250" y="1"/>
            <a:ext cx="2941321" cy="495618"/>
          </a:xfrm>
          <a:prstGeom prst="rect">
            <a:avLst/>
          </a:prstGeom>
        </p:spPr>
        <p:txBody>
          <a:bodyPr vert="horz" lIns="91170" tIns="45585" rIns="91170" bIns="45585" rtlCol="0"/>
          <a:lstStyle>
            <a:lvl1pPr algn="r">
              <a:defRPr sz="1200"/>
            </a:lvl1pPr>
          </a:lstStyle>
          <a:p>
            <a:fld id="{4B804A56-E013-4E7D-9DF4-0FBE755CFB90}" type="datetimeFigureOut">
              <a:rPr kumimoji="1" lang="ja-JP" altLang="en-US" smtClean="0"/>
              <a:pPr/>
              <a:t>2026/6/11</a:t>
            </a:fld>
            <a:endParaRPr kumimoji="1" lang="ja-JP" altLang="en-US"/>
          </a:p>
        </p:txBody>
      </p:sp>
      <p:sp>
        <p:nvSpPr>
          <p:cNvPr id="4" name="フッター プレースホルダー 3"/>
          <p:cNvSpPr>
            <a:spLocks noGrp="1"/>
          </p:cNvSpPr>
          <p:nvPr>
            <p:ph type="ftr" sz="quarter" idx="2"/>
          </p:nvPr>
        </p:nvSpPr>
        <p:spPr>
          <a:xfrm>
            <a:off x="1" y="9416737"/>
            <a:ext cx="2941321" cy="495617"/>
          </a:xfrm>
          <a:prstGeom prst="rect">
            <a:avLst/>
          </a:prstGeom>
        </p:spPr>
        <p:txBody>
          <a:bodyPr vert="horz" lIns="91170" tIns="45585" rIns="91170" bIns="4558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5250" y="9416737"/>
            <a:ext cx="2941321" cy="495617"/>
          </a:xfrm>
          <a:prstGeom prst="rect">
            <a:avLst/>
          </a:prstGeom>
        </p:spPr>
        <p:txBody>
          <a:bodyPr vert="horz" lIns="91170" tIns="45585" rIns="91170" bIns="45585" rtlCol="0" anchor="b"/>
          <a:lstStyle>
            <a:lvl1pPr algn="r">
              <a:defRPr sz="1200"/>
            </a:lvl1pPr>
          </a:lstStyle>
          <a:p>
            <a:fld id="{4B0211C1-B31E-44ED-A61C-21782CF3AE80}" type="slidenum">
              <a:rPr kumimoji="1" lang="ja-JP" altLang="en-US" smtClean="0"/>
              <a:pPr/>
              <a:t>‹#›</a:t>
            </a:fld>
            <a:endParaRPr kumimoji="1" lang="ja-JP" altLang="en-US"/>
          </a:p>
        </p:txBody>
      </p:sp>
    </p:spTree>
    <p:extLst>
      <p:ext uri="{BB962C8B-B14F-4D97-AF65-F5344CB8AC3E}">
        <p14:creationId xmlns:p14="http://schemas.microsoft.com/office/powerpoint/2010/main" val="190765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1533" cy="495697"/>
          </a:xfrm>
          <a:prstGeom prst="rect">
            <a:avLst/>
          </a:prstGeom>
        </p:spPr>
        <p:txBody>
          <a:bodyPr vert="horz" lIns="91170" tIns="45585" rIns="91170" bIns="455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5048" y="2"/>
            <a:ext cx="2941533" cy="495697"/>
          </a:xfrm>
          <a:prstGeom prst="rect">
            <a:avLst/>
          </a:prstGeom>
        </p:spPr>
        <p:txBody>
          <a:bodyPr vert="horz" lIns="91170" tIns="45585" rIns="91170" bIns="45585" rtlCol="0"/>
          <a:lstStyle>
            <a:lvl1pPr algn="r">
              <a:defRPr sz="1200"/>
            </a:lvl1pPr>
          </a:lstStyle>
          <a:p>
            <a:fld id="{AD941A18-B0B8-4BEB-BD50-EDF48ECE033E}" type="datetimeFigureOut">
              <a:rPr kumimoji="1" lang="ja-JP" altLang="en-US" smtClean="0"/>
              <a:pPr/>
              <a:t>2026/6/11</a:t>
            </a:fld>
            <a:endParaRPr kumimoji="1" lang="ja-JP" altLang="en-US"/>
          </a:p>
        </p:txBody>
      </p:sp>
      <p:sp>
        <p:nvSpPr>
          <p:cNvPr id="4" name="スライド イメージ プレースホルダー 3"/>
          <p:cNvSpPr>
            <a:spLocks noGrp="1" noRot="1" noChangeAspect="1"/>
          </p:cNvSpPr>
          <p:nvPr>
            <p:ph type="sldImg" idx="2"/>
          </p:nvPr>
        </p:nvSpPr>
        <p:spPr>
          <a:xfrm>
            <a:off x="915988" y="741363"/>
            <a:ext cx="4956175" cy="3717925"/>
          </a:xfrm>
          <a:prstGeom prst="rect">
            <a:avLst/>
          </a:prstGeom>
          <a:noFill/>
          <a:ln w="12700">
            <a:solidFill>
              <a:prstClr val="black"/>
            </a:solidFill>
          </a:ln>
        </p:spPr>
        <p:txBody>
          <a:bodyPr vert="horz" lIns="91170" tIns="45585" rIns="91170" bIns="45585" rtlCol="0" anchor="ctr"/>
          <a:lstStyle/>
          <a:p>
            <a:endParaRPr lang="ja-JP" altLang="en-US"/>
          </a:p>
        </p:txBody>
      </p:sp>
      <p:sp>
        <p:nvSpPr>
          <p:cNvPr id="5" name="ノート プレースホルダー 4"/>
          <p:cNvSpPr>
            <a:spLocks noGrp="1"/>
          </p:cNvSpPr>
          <p:nvPr>
            <p:ph type="body" sz="quarter" idx="3"/>
          </p:nvPr>
        </p:nvSpPr>
        <p:spPr>
          <a:xfrm>
            <a:off x="678817" y="4709123"/>
            <a:ext cx="5430520" cy="4461272"/>
          </a:xfrm>
          <a:prstGeom prst="rect">
            <a:avLst/>
          </a:prstGeom>
        </p:spPr>
        <p:txBody>
          <a:bodyPr vert="horz" lIns="91170" tIns="45585" rIns="91170" bIns="455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16523"/>
            <a:ext cx="2941533" cy="495697"/>
          </a:xfrm>
          <a:prstGeom prst="rect">
            <a:avLst/>
          </a:prstGeom>
        </p:spPr>
        <p:txBody>
          <a:bodyPr vert="horz" lIns="91170" tIns="45585" rIns="91170" bIns="455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5048" y="9416523"/>
            <a:ext cx="2941533" cy="495697"/>
          </a:xfrm>
          <a:prstGeom prst="rect">
            <a:avLst/>
          </a:prstGeom>
        </p:spPr>
        <p:txBody>
          <a:bodyPr vert="horz" lIns="91170" tIns="45585" rIns="91170" bIns="45585" rtlCol="0" anchor="b"/>
          <a:lstStyle>
            <a:lvl1pPr algn="r">
              <a:defRPr sz="1200"/>
            </a:lvl1pPr>
          </a:lstStyle>
          <a:p>
            <a:fld id="{9E90B4C8-9E68-4281-AABE-E4B14796861D}" type="slidenum">
              <a:rPr kumimoji="1" lang="ja-JP" altLang="en-US" smtClean="0"/>
              <a:pPr/>
              <a:t>‹#›</a:t>
            </a:fld>
            <a:endParaRPr kumimoji="1" lang="ja-JP" altLang="en-US"/>
          </a:p>
        </p:txBody>
      </p:sp>
    </p:spTree>
    <p:extLst>
      <p:ext uri="{BB962C8B-B14F-4D97-AF65-F5344CB8AC3E}">
        <p14:creationId xmlns:p14="http://schemas.microsoft.com/office/powerpoint/2010/main" val="738600496"/>
      </p:ext>
    </p:extLst>
  </p:cSld>
  <p:clrMap bg1="lt1" tx1="dk1" bg2="lt2" tx2="dk2" accent1="accent1" accent2="accent2" accent3="accent3" accent4="accent4" accent5="accent5" accent6="accent6" hlink="hlink" folHlink="folHlink"/>
  <p:notesStyle>
    <a:lvl1pPr marL="0" algn="l" defTabSz="914287" rtl="0" eaLnBrk="1" latinLnBrk="0" hangingPunct="1">
      <a:defRPr kumimoji="1" sz="1200" kern="1200">
        <a:solidFill>
          <a:schemeClr val="tx1"/>
        </a:solidFill>
        <a:latin typeface="+mn-lt"/>
        <a:ea typeface="+mn-ea"/>
        <a:cs typeface="+mn-cs"/>
      </a:defRPr>
    </a:lvl1pPr>
    <a:lvl2pPr marL="457144" algn="l" defTabSz="914287" rtl="0" eaLnBrk="1" latinLnBrk="0" hangingPunct="1">
      <a:defRPr kumimoji="1" sz="1200" kern="1200">
        <a:solidFill>
          <a:schemeClr val="tx1"/>
        </a:solidFill>
        <a:latin typeface="+mn-lt"/>
        <a:ea typeface="+mn-ea"/>
        <a:cs typeface="+mn-cs"/>
      </a:defRPr>
    </a:lvl2pPr>
    <a:lvl3pPr marL="914287" algn="l" defTabSz="914287" rtl="0" eaLnBrk="1" latinLnBrk="0" hangingPunct="1">
      <a:defRPr kumimoji="1" sz="1200" kern="1200">
        <a:solidFill>
          <a:schemeClr val="tx1"/>
        </a:solidFill>
        <a:latin typeface="+mn-lt"/>
        <a:ea typeface="+mn-ea"/>
        <a:cs typeface="+mn-cs"/>
      </a:defRPr>
    </a:lvl3pPr>
    <a:lvl4pPr marL="1371431" algn="l" defTabSz="914287" rtl="0" eaLnBrk="1" latinLnBrk="0" hangingPunct="1">
      <a:defRPr kumimoji="1" sz="1200" kern="1200">
        <a:solidFill>
          <a:schemeClr val="tx1"/>
        </a:solidFill>
        <a:latin typeface="+mn-lt"/>
        <a:ea typeface="+mn-ea"/>
        <a:cs typeface="+mn-cs"/>
      </a:defRPr>
    </a:lvl4pPr>
    <a:lvl5pPr marL="1828574" algn="l" defTabSz="914287" rtl="0" eaLnBrk="1" latinLnBrk="0" hangingPunct="1">
      <a:defRPr kumimoji="1" sz="1200" kern="1200">
        <a:solidFill>
          <a:schemeClr val="tx1"/>
        </a:solidFill>
        <a:latin typeface="+mn-lt"/>
        <a:ea typeface="+mn-ea"/>
        <a:cs typeface="+mn-cs"/>
      </a:defRPr>
    </a:lvl5pPr>
    <a:lvl6pPr marL="2285717" algn="l" defTabSz="914287" rtl="0" eaLnBrk="1" latinLnBrk="0" hangingPunct="1">
      <a:defRPr kumimoji="1" sz="1200" kern="1200">
        <a:solidFill>
          <a:schemeClr val="tx1"/>
        </a:solidFill>
        <a:latin typeface="+mn-lt"/>
        <a:ea typeface="+mn-ea"/>
        <a:cs typeface="+mn-cs"/>
      </a:defRPr>
    </a:lvl6pPr>
    <a:lvl7pPr marL="2742861" algn="l" defTabSz="914287" rtl="0" eaLnBrk="1" latinLnBrk="0" hangingPunct="1">
      <a:defRPr kumimoji="1" sz="1200" kern="1200">
        <a:solidFill>
          <a:schemeClr val="tx1"/>
        </a:solidFill>
        <a:latin typeface="+mn-lt"/>
        <a:ea typeface="+mn-ea"/>
        <a:cs typeface="+mn-cs"/>
      </a:defRPr>
    </a:lvl7pPr>
    <a:lvl8pPr marL="3200004" algn="l" defTabSz="914287" rtl="0" eaLnBrk="1" latinLnBrk="0" hangingPunct="1">
      <a:defRPr kumimoji="1" sz="1200" kern="1200">
        <a:solidFill>
          <a:schemeClr val="tx1"/>
        </a:solidFill>
        <a:latin typeface="+mn-lt"/>
        <a:ea typeface="+mn-ea"/>
        <a:cs typeface="+mn-cs"/>
      </a:defRPr>
    </a:lvl8pPr>
    <a:lvl9pPr marL="3657148" algn="l" defTabSz="91428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1363"/>
            <a:ext cx="4956175" cy="371792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E90B4C8-9E68-4281-AABE-E4B14796861D}" type="slidenum">
              <a:rPr kumimoji="1" lang="ja-JP" altLang="en-US" smtClean="0"/>
              <a:pPr/>
              <a:t>1</a:t>
            </a:fld>
            <a:endParaRPr kumimoji="1" lang="ja-JP" altLang="en-US"/>
          </a:p>
        </p:txBody>
      </p:sp>
    </p:spTree>
    <p:extLst>
      <p:ext uri="{BB962C8B-B14F-4D97-AF65-F5344CB8AC3E}">
        <p14:creationId xmlns:p14="http://schemas.microsoft.com/office/powerpoint/2010/main" val="335535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2" y="2130428"/>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2" y="3886201"/>
            <a:ext cx="6400799"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7" indent="0" algn="ctr">
              <a:buNone/>
              <a:defRPr>
                <a:solidFill>
                  <a:schemeClr val="tx1">
                    <a:tint val="75000"/>
                  </a:schemeClr>
                </a:solidFill>
              </a:defRPr>
            </a:lvl3pPr>
            <a:lvl4pPr marL="1371670" indent="0" algn="ctr">
              <a:buNone/>
              <a:defRPr>
                <a:solidFill>
                  <a:schemeClr val="tx1">
                    <a:tint val="75000"/>
                  </a:schemeClr>
                </a:solidFill>
              </a:defRPr>
            </a:lvl4pPr>
            <a:lvl5pPr marL="1828894" indent="0" algn="ctr">
              <a:buNone/>
              <a:defRPr>
                <a:solidFill>
                  <a:schemeClr val="tx1">
                    <a:tint val="75000"/>
                  </a:schemeClr>
                </a:solidFill>
              </a:defRPr>
            </a:lvl5pPr>
            <a:lvl6pPr marL="2286118" indent="0" algn="ctr">
              <a:buNone/>
              <a:defRPr>
                <a:solidFill>
                  <a:schemeClr val="tx1">
                    <a:tint val="75000"/>
                  </a:schemeClr>
                </a:solidFill>
              </a:defRPr>
            </a:lvl6pPr>
            <a:lvl7pPr marL="2743342" indent="0" algn="ctr">
              <a:buNone/>
              <a:defRPr>
                <a:solidFill>
                  <a:schemeClr val="tx1">
                    <a:tint val="75000"/>
                  </a:schemeClr>
                </a:solidFill>
              </a:defRPr>
            </a:lvl7pPr>
            <a:lvl8pPr marL="3200565" indent="0" algn="ctr">
              <a:buNone/>
              <a:defRPr>
                <a:solidFill>
                  <a:schemeClr val="tx1">
                    <a:tint val="75000"/>
                  </a:schemeClr>
                </a:solidFill>
              </a:defRPr>
            </a:lvl8pPr>
            <a:lvl9pPr marL="365778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4"/>
            <a:ext cx="2133600" cy="365125"/>
          </a:xfrm>
          <a:prstGeom prst="rect">
            <a:avLst/>
          </a:prstGeom>
        </p:spPr>
        <p:txBody>
          <a:bodyPr/>
          <a:lstStyle/>
          <a:p>
            <a:fld id="{CA74255A-F113-45DA-94FB-B631BFC9C083}" type="datetime1">
              <a:rPr kumimoji="1" lang="ja-JP" altLang="en-US" smtClean="0"/>
              <a:t>2026/6/11</a:t>
            </a:fld>
            <a:endParaRPr kumimoji="1" lang="ja-JP" altLang="en-US"/>
          </a:p>
        </p:txBody>
      </p:sp>
      <p:sp>
        <p:nvSpPr>
          <p:cNvPr id="5" name="フッター プレースホルダー 4"/>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60458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3"/>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4"/>
            <a:ext cx="2133600" cy="365125"/>
          </a:xfrm>
          <a:prstGeom prst="rect">
            <a:avLst/>
          </a:prstGeom>
        </p:spPr>
        <p:txBody>
          <a:bodyPr/>
          <a:lstStyle/>
          <a:p>
            <a:fld id="{448F694A-854A-45D4-8111-D2A788F1CA22}" type="datetime1">
              <a:rPr kumimoji="1" lang="ja-JP" altLang="en-US" smtClean="0"/>
              <a:t>2026/6/11</a:t>
            </a:fld>
            <a:endParaRPr kumimoji="1" lang="ja-JP" altLang="en-US"/>
          </a:p>
        </p:txBody>
      </p:sp>
      <p:sp>
        <p:nvSpPr>
          <p:cNvPr id="5" name="フッター プレースホルダー 4"/>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1356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43"/>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1" y="274643"/>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4"/>
            <a:ext cx="2133600" cy="365125"/>
          </a:xfrm>
          <a:prstGeom prst="rect">
            <a:avLst/>
          </a:prstGeom>
        </p:spPr>
        <p:txBody>
          <a:bodyPr/>
          <a:lstStyle/>
          <a:p>
            <a:fld id="{B802F10A-55CC-4B1C-879E-FCDE03421F0C}" type="datetime1">
              <a:rPr kumimoji="1" lang="ja-JP" altLang="en-US" smtClean="0"/>
              <a:t>2026/6/11</a:t>
            </a:fld>
            <a:endParaRPr kumimoji="1" lang="ja-JP" altLang="en-US"/>
          </a:p>
        </p:txBody>
      </p:sp>
      <p:sp>
        <p:nvSpPr>
          <p:cNvPr id="5" name="フッター プレースホルダー 4"/>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5418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3"/>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4"/>
            <a:ext cx="2133600" cy="365125"/>
          </a:xfrm>
          <a:prstGeom prst="rect">
            <a:avLst/>
          </a:prstGeom>
        </p:spPr>
        <p:txBody>
          <a:bodyPr/>
          <a:lstStyle/>
          <a:p>
            <a:fld id="{925FEB67-DE9D-4E21-9062-154375045F18}" type="datetime1">
              <a:rPr kumimoji="1" lang="ja-JP" altLang="en-US" smtClean="0"/>
              <a:t>2026/6/11</a:t>
            </a:fld>
            <a:endParaRPr kumimoji="1" lang="ja-JP" altLang="en-US"/>
          </a:p>
        </p:txBody>
      </p:sp>
      <p:sp>
        <p:nvSpPr>
          <p:cNvPr id="5" name="フッター プレースホルダー 4"/>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4"/>
            <a:ext cx="2133600" cy="365125"/>
          </a:xfrm>
          <a:prstGeom prst="rect">
            <a:avLst/>
          </a:prstGeom>
        </p:spPr>
        <p:txBody>
          <a:bodyPr/>
          <a:lstStyle/>
          <a:p>
            <a:fld id="{264A0965-6B44-47F5-AA00-73E6DDC2B7EB}" type="slidenum">
              <a:rPr kumimoji="1" lang="ja-JP" altLang="en-US" smtClean="0"/>
              <a:t>‹#›</a:t>
            </a:fld>
            <a:endParaRPr kumimoji="1" lang="ja-JP" altLang="en-US"/>
          </a:p>
        </p:txBody>
      </p:sp>
    </p:spTree>
    <p:extLst>
      <p:ext uri="{BB962C8B-B14F-4D97-AF65-F5344CB8AC3E}">
        <p14:creationId xmlns:p14="http://schemas.microsoft.com/office/powerpoint/2010/main" val="202658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5" y="4406904"/>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5" y="2906716"/>
            <a:ext cx="7772400" cy="1500187"/>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7" indent="0">
              <a:buNone/>
              <a:defRPr sz="1600">
                <a:solidFill>
                  <a:schemeClr val="tx1">
                    <a:tint val="75000"/>
                  </a:schemeClr>
                </a:solidFill>
              </a:defRPr>
            </a:lvl3pPr>
            <a:lvl4pPr marL="1371670" indent="0">
              <a:buNone/>
              <a:defRPr sz="1400">
                <a:solidFill>
                  <a:schemeClr val="tx1">
                    <a:tint val="75000"/>
                  </a:schemeClr>
                </a:solidFill>
              </a:defRPr>
            </a:lvl4pPr>
            <a:lvl5pPr marL="1828894" indent="0">
              <a:buNone/>
              <a:defRPr sz="1400">
                <a:solidFill>
                  <a:schemeClr val="tx1">
                    <a:tint val="75000"/>
                  </a:schemeClr>
                </a:solidFill>
              </a:defRPr>
            </a:lvl5pPr>
            <a:lvl6pPr marL="2286118" indent="0">
              <a:buNone/>
              <a:defRPr sz="1400">
                <a:solidFill>
                  <a:schemeClr val="tx1">
                    <a:tint val="75000"/>
                  </a:schemeClr>
                </a:solidFill>
              </a:defRPr>
            </a:lvl6pPr>
            <a:lvl7pPr marL="2743342" indent="0">
              <a:buNone/>
              <a:defRPr sz="1400">
                <a:solidFill>
                  <a:schemeClr val="tx1">
                    <a:tint val="75000"/>
                  </a:schemeClr>
                </a:solidFill>
              </a:defRPr>
            </a:lvl7pPr>
            <a:lvl8pPr marL="3200565" indent="0">
              <a:buNone/>
              <a:defRPr sz="1400">
                <a:solidFill>
                  <a:schemeClr val="tx1">
                    <a:tint val="75000"/>
                  </a:schemeClr>
                </a:solidFill>
              </a:defRPr>
            </a:lvl8pPr>
            <a:lvl9pPr marL="365778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4"/>
            <a:ext cx="2133600" cy="365125"/>
          </a:xfrm>
          <a:prstGeom prst="rect">
            <a:avLst/>
          </a:prstGeom>
        </p:spPr>
        <p:txBody>
          <a:bodyPr/>
          <a:lstStyle/>
          <a:p>
            <a:fld id="{ACCD5B86-41AC-4943-A1BF-B43F14EA9AA2}" type="datetime1">
              <a:rPr kumimoji="1" lang="ja-JP" altLang="en-US" smtClean="0"/>
              <a:t>2026/6/11</a:t>
            </a:fld>
            <a:endParaRPr kumimoji="1" lang="ja-JP" altLang="en-US"/>
          </a:p>
        </p:txBody>
      </p:sp>
      <p:sp>
        <p:nvSpPr>
          <p:cNvPr id="5" name="フッター プレースホルダー 4"/>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412775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1" y="160020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4"/>
            <a:ext cx="2133600" cy="365125"/>
          </a:xfrm>
          <a:prstGeom prst="rect">
            <a:avLst/>
          </a:prstGeom>
        </p:spPr>
        <p:txBody>
          <a:bodyPr/>
          <a:lstStyle/>
          <a:p>
            <a:fld id="{1AD5665E-5D7B-4B94-8696-C67C6E130BB1}" type="datetime1">
              <a:rPr kumimoji="1" lang="ja-JP" altLang="en-US" smtClean="0"/>
              <a:t>2026/6/11</a:t>
            </a:fld>
            <a:endParaRPr kumimoji="1" lang="ja-JP" altLang="en-US"/>
          </a:p>
        </p:txBody>
      </p:sp>
      <p:sp>
        <p:nvSpPr>
          <p:cNvPr id="6" name="フッター プレースホルダー 5"/>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8"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6080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2" y="1535115"/>
            <a:ext cx="4040188" cy="639762"/>
          </a:xfrm>
          <a:prstGeom prst="rect">
            <a:avLst/>
          </a:prstGeom>
        </p:spPr>
        <p:txBody>
          <a:bodyPr anchor="b"/>
          <a:lstStyle>
            <a:lvl1pPr marL="0" indent="0">
              <a:buNone/>
              <a:defRPr sz="2400" b="1"/>
            </a:lvl1pPr>
            <a:lvl2pPr marL="457223" indent="0">
              <a:buNone/>
              <a:defRPr sz="2000" b="1"/>
            </a:lvl2pPr>
            <a:lvl3pPr marL="914447" indent="0">
              <a:buNone/>
              <a:defRPr sz="1800" b="1"/>
            </a:lvl3pPr>
            <a:lvl4pPr marL="1371670" indent="0">
              <a:buNone/>
              <a:defRPr sz="1600" b="1"/>
            </a:lvl4pPr>
            <a:lvl5pPr marL="1828894" indent="0">
              <a:buNone/>
              <a:defRPr sz="1600" b="1"/>
            </a:lvl5pPr>
            <a:lvl6pPr marL="2286118" indent="0">
              <a:buNone/>
              <a:defRPr sz="1600" b="1"/>
            </a:lvl6pPr>
            <a:lvl7pPr marL="2743342" indent="0">
              <a:buNone/>
              <a:defRPr sz="1600" b="1"/>
            </a:lvl7pPr>
            <a:lvl8pPr marL="3200565" indent="0">
              <a:buNone/>
              <a:defRPr sz="1600" b="1"/>
            </a:lvl8pPr>
            <a:lvl9pPr marL="365778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8" y="1535115"/>
            <a:ext cx="4041774" cy="639762"/>
          </a:xfrm>
          <a:prstGeom prst="rect">
            <a:avLst/>
          </a:prstGeom>
        </p:spPr>
        <p:txBody>
          <a:bodyPr anchor="b"/>
          <a:lstStyle>
            <a:lvl1pPr marL="0" indent="0">
              <a:buNone/>
              <a:defRPr sz="2400" b="1"/>
            </a:lvl1pPr>
            <a:lvl2pPr marL="457223" indent="0">
              <a:buNone/>
              <a:defRPr sz="2000" b="1"/>
            </a:lvl2pPr>
            <a:lvl3pPr marL="914447" indent="0">
              <a:buNone/>
              <a:defRPr sz="1800" b="1"/>
            </a:lvl3pPr>
            <a:lvl4pPr marL="1371670" indent="0">
              <a:buNone/>
              <a:defRPr sz="1600" b="1"/>
            </a:lvl4pPr>
            <a:lvl5pPr marL="1828894" indent="0">
              <a:buNone/>
              <a:defRPr sz="1600" b="1"/>
            </a:lvl5pPr>
            <a:lvl6pPr marL="2286118" indent="0">
              <a:buNone/>
              <a:defRPr sz="1600" b="1"/>
            </a:lvl6pPr>
            <a:lvl7pPr marL="2743342" indent="0">
              <a:buNone/>
              <a:defRPr sz="1600" b="1"/>
            </a:lvl7pPr>
            <a:lvl8pPr marL="3200565" indent="0">
              <a:buNone/>
              <a:defRPr sz="1600" b="1"/>
            </a:lvl8pPr>
            <a:lvl9pPr marL="365778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8" y="2174875"/>
            <a:ext cx="404177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4"/>
            <a:ext cx="2133600" cy="365125"/>
          </a:xfrm>
          <a:prstGeom prst="rect">
            <a:avLst/>
          </a:prstGeom>
        </p:spPr>
        <p:txBody>
          <a:bodyPr/>
          <a:lstStyle/>
          <a:p>
            <a:fld id="{B65DC84A-3FB0-4B47-9A17-4D5C2AC5C7F0}" type="datetime1">
              <a:rPr kumimoji="1" lang="ja-JP" altLang="en-US" smtClean="0"/>
              <a:t>2026/6/11</a:t>
            </a:fld>
            <a:endParaRPr kumimoji="1" lang="ja-JP" altLang="en-US"/>
          </a:p>
        </p:txBody>
      </p:sp>
      <p:sp>
        <p:nvSpPr>
          <p:cNvPr id="8" name="フッター プレースホルダー 7"/>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10"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87250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4"/>
            <a:ext cx="2133600" cy="365125"/>
          </a:xfrm>
          <a:prstGeom prst="rect">
            <a:avLst/>
          </a:prstGeom>
        </p:spPr>
        <p:txBody>
          <a:bodyPr/>
          <a:lstStyle/>
          <a:p>
            <a:fld id="{67776DED-4412-4528-8B97-D6F9F71A9AED}" type="datetime1">
              <a:rPr kumimoji="1" lang="ja-JP" altLang="en-US" smtClean="0"/>
              <a:t>2026/6/11</a:t>
            </a:fld>
            <a:endParaRPr kumimoji="1" lang="ja-JP" altLang="en-US"/>
          </a:p>
        </p:txBody>
      </p:sp>
      <p:sp>
        <p:nvSpPr>
          <p:cNvPr id="4" name="フッター プレースホルダー 3"/>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6"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44189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4"/>
            <a:ext cx="2133600" cy="365125"/>
          </a:xfrm>
          <a:prstGeom prst="rect">
            <a:avLst/>
          </a:prstGeom>
        </p:spPr>
        <p:txBody>
          <a:bodyPr/>
          <a:lstStyle/>
          <a:p>
            <a:fld id="{490CCC3A-2AB9-4BFD-A6A8-3AD5A0DF1949}" type="datetime1">
              <a:rPr kumimoji="1" lang="ja-JP" altLang="en-US" smtClean="0"/>
              <a:t>2026/6/11</a:t>
            </a:fld>
            <a:endParaRPr kumimoji="1" lang="ja-JP" altLang="en-US"/>
          </a:p>
        </p:txBody>
      </p:sp>
      <p:sp>
        <p:nvSpPr>
          <p:cNvPr id="3" name="フッター プレースホルダー 2"/>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5"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175176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5"/>
            <a:ext cx="5111750" cy="5853113"/>
          </a:xfrm>
          <a:prstGeom prst="rect">
            <a:avLst/>
          </a:prstGeo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23" indent="0">
              <a:buNone/>
              <a:defRPr sz="1201"/>
            </a:lvl2pPr>
            <a:lvl3pPr marL="914447" indent="0">
              <a:buNone/>
              <a:defRPr sz="1000"/>
            </a:lvl3pPr>
            <a:lvl4pPr marL="1371670" indent="0">
              <a:buNone/>
              <a:defRPr sz="899"/>
            </a:lvl4pPr>
            <a:lvl5pPr marL="1828894" indent="0">
              <a:buNone/>
              <a:defRPr sz="899"/>
            </a:lvl5pPr>
            <a:lvl6pPr marL="2286118" indent="0">
              <a:buNone/>
              <a:defRPr sz="899"/>
            </a:lvl6pPr>
            <a:lvl7pPr marL="2743342" indent="0">
              <a:buNone/>
              <a:defRPr sz="899"/>
            </a:lvl7pPr>
            <a:lvl8pPr marL="3200565" indent="0">
              <a:buNone/>
              <a:defRPr sz="899"/>
            </a:lvl8pPr>
            <a:lvl9pPr marL="3657789" indent="0">
              <a:buNone/>
              <a:defRPr sz="89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4"/>
            <a:ext cx="2133600" cy="365125"/>
          </a:xfrm>
          <a:prstGeom prst="rect">
            <a:avLst/>
          </a:prstGeom>
        </p:spPr>
        <p:txBody>
          <a:bodyPr/>
          <a:lstStyle/>
          <a:p>
            <a:fld id="{E16DE84E-0A7C-462E-96ED-EBFA96B897A2}" type="datetime1">
              <a:rPr kumimoji="1" lang="ja-JP" altLang="en-US" smtClean="0"/>
              <a:t>2026/6/11</a:t>
            </a:fld>
            <a:endParaRPr kumimoji="1" lang="ja-JP" altLang="en-US"/>
          </a:p>
        </p:txBody>
      </p:sp>
      <p:sp>
        <p:nvSpPr>
          <p:cNvPr id="6" name="フッター プレースホルダー 5"/>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8"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41266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6"/>
            <a:ext cx="5486400" cy="4114800"/>
          </a:xfrm>
          <a:prstGeom prst="rect">
            <a:avLst/>
          </a:prstGeom>
        </p:spPr>
        <p:txBody>
          <a:bodyPr/>
          <a:lstStyle>
            <a:lvl1pPr marL="0" indent="0">
              <a:buNone/>
              <a:defRPr sz="3201"/>
            </a:lvl1pPr>
            <a:lvl2pPr marL="457223" indent="0">
              <a:buNone/>
              <a:defRPr sz="2800"/>
            </a:lvl2pPr>
            <a:lvl3pPr marL="914447" indent="0">
              <a:buNone/>
              <a:defRPr sz="2400"/>
            </a:lvl3pPr>
            <a:lvl4pPr marL="1371670" indent="0">
              <a:buNone/>
              <a:defRPr sz="2000"/>
            </a:lvl4pPr>
            <a:lvl5pPr marL="1828894" indent="0">
              <a:buNone/>
              <a:defRPr sz="2000"/>
            </a:lvl5pPr>
            <a:lvl6pPr marL="2286118" indent="0">
              <a:buNone/>
              <a:defRPr sz="2000"/>
            </a:lvl6pPr>
            <a:lvl7pPr marL="2743342" indent="0">
              <a:buNone/>
              <a:defRPr sz="2000"/>
            </a:lvl7pPr>
            <a:lvl8pPr marL="3200565" indent="0">
              <a:buNone/>
              <a:defRPr sz="2000"/>
            </a:lvl8pPr>
            <a:lvl9pPr marL="3657789"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23" indent="0">
              <a:buNone/>
              <a:defRPr sz="1201"/>
            </a:lvl2pPr>
            <a:lvl3pPr marL="914447" indent="0">
              <a:buNone/>
              <a:defRPr sz="1000"/>
            </a:lvl3pPr>
            <a:lvl4pPr marL="1371670" indent="0">
              <a:buNone/>
              <a:defRPr sz="899"/>
            </a:lvl4pPr>
            <a:lvl5pPr marL="1828894" indent="0">
              <a:buNone/>
              <a:defRPr sz="899"/>
            </a:lvl5pPr>
            <a:lvl6pPr marL="2286118" indent="0">
              <a:buNone/>
              <a:defRPr sz="899"/>
            </a:lvl6pPr>
            <a:lvl7pPr marL="2743342" indent="0">
              <a:buNone/>
              <a:defRPr sz="899"/>
            </a:lvl7pPr>
            <a:lvl8pPr marL="3200565" indent="0">
              <a:buNone/>
              <a:defRPr sz="899"/>
            </a:lvl8pPr>
            <a:lvl9pPr marL="3657789" indent="0">
              <a:buNone/>
              <a:defRPr sz="89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4"/>
            <a:ext cx="2133600" cy="365125"/>
          </a:xfrm>
          <a:prstGeom prst="rect">
            <a:avLst/>
          </a:prstGeom>
        </p:spPr>
        <p:txBody>
          <a:bodyPr/>
          <a:lstStyle/>
          <a:p>
            <a:fld id="{F822AE41-1AF5-49C9-9C97-8F30AC8757B1}" type="datetime1">
              <a:rPr kumimoji="1" lang="ja-JP" altLang="en-US" smtClean="0"/>
              <a:t>2026/6/11</a:t>
            </a:fld>
            <a:endParaRPr kumimoji="1" lang="ja-JP" altLang="en-US"/>
          </a:p>
        </p:txBody>
      </p:sp>
      <p:sp>
        <p:nvSpPr>
          <p:cNvPr id="6" name="フッター プレースホルダー 5"/>
          <p:cNvSpPr>
            <a:spLocks noGrp="1"/>
          </p:cNvSpPr>
          <p:nvPr>
            <p:ph type="ftr" sz="quarter" idx="11"/>
          </p:nvPr>
        </p:nvSpPr>
        <p:spPr>
          <a:xfrm>
            <a:off x="3124202" y="6356354"/>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8"/>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24575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C:\Users\644823\Desktop\無題2.pn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0" y="2"/>
            <a:ext cx="9180511" cy="6858000"/>
          </a:xfrm>
          <a:prstGeom prst="rect">
            <a:avLst/>
          </a:prstGeom>
          <a:noFill/>
          <a:ln>
            <a:noFill/>
          </a:ln>
        </p:spPr>
      </p:pic>
    </p:spTree>
    <p:extLst>
      <p:ext uri="{BB962C8B-B14F-4D97-AF65-F5344CB8AC3E}">
        <p14:creationId xmlns:p14="http://schemas.microsoft.com/office/powerpoint/2010/main" val="180251281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47" rtl="0" eaLnBrk="1" latinLnBrk="0" hangingPunct="1">
        <a:spcBef>
          <a:spcPct val="0"/>
        </a:spcBef>
        <a:buNone/>
        <a:defRPr kumimoji="1" sz="4400" kern="1200">
          <a:solidFill>
            <a:schemeClr val="tx1"/>
          </a:solidFill>
          <a:latin typeface="+mj-lt"/>
          <a:ea typeface="+mj-ea"/>
          <a:cs typeface="+mj-cs"/>
        </a:defRPr>
      </a:lvl1pPr>
    </p:titleStyle>
    <p:bodyStyle>
      <a:lvl1pPr marL="342918" indent="-342918" algn="l" defTabSz="914447" rtl="0" eaLnBrk="1" latinLnBrk="0" hangingPunct="1">
        <a:spcBef>
          <a:spcPct val="20000"/>
        </a:spcBef>
        <a:buFont typeface="Arial" panose="020B0604020202020204" pitchFamily="34" charset="0"/>
        <a:buChar char="•"/>
        <a:defRPr kumimoji="1" sz="3201" kern="1200">
          <a:solidFill>
            <a:schemeClr val="tx1"/>
          </a:solidFill>
          <a:latin typeface="+mn-lt"/>
          <a:ea typeface="+mn-ea"/>
          <a:cs typeface="+mn-cs"/>
        </a:defRPr>
      </a:lvl1pPr>
      <a:lvl2pPr marL="742988" indent="-285765" algn="l" defTabSz="9144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58" indent="-228612" algn="l" defTabSz="91444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82" indent="-228612" algn="l" defTabSz="91444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507" indent="-228612" algn="l" defTabSz="91444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730" indent="-228612" algn="l" defTabSz="91444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953" indent="-228612" algn="l" defTabSz="91444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177" indent="-228612" algn="l" defTabSz="91444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400" indent="-228612" algn="l" defTabSz="91444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47" rtl="0" eaLnBrk="1" latinLnBrk="0" hangingPunct="1">
        <a:defRPr kumimoji="1" sz="1800" kern="1200">
          <a:solidFill>
            <a:schemeClr val="tx1"/>
          </a:solidFill>
          <a:latin typeface="+mn-lt"/>
          <a:ea typeface="+mn-ea"/>
          <a:cs typeface="+mn-cs"/>
        </a:defRPr>
      </a:lvl1pPr>
      <a:lvl2pPr marL="457223" algn="l" defTabSz="914447" rtl="0" eaLnBrk="1" latinLnBrk="0" hangingPunct="1">
        <a:defRPr kumimoji="1" sz="1800" kern="1200">
          <a:solidFill>
            <a:schemeClr val="tx1"/>
          </a:solidFill>
          <a:latin typeface="+mn-lt"/>
          <a:ea typeface="+mn-ea"/>
          <a:cs typeface="+mn-cs"/>
        </a:defRPr>
      </a:lvl2pPr>
      <a:lvl3pPr marL="914447" algn="l" defTabSz="914447" rtl="0" eaLnBrk="1" latinLnBrk="0" hangingPunct="1">
        <a:defRPr kumimoji="1" sz="1800" kern="1200">
          <a:solidFill>
            <a:schemeClr val="tx1"/>
          </a:solidFill>
          <a:latin typeface="+mn-lt"/>
          <a:ea typeface="+mn-ea"/>
          <a:cs typeface="+mn-cs"/>
        </a:defRPr>
      </a:lvl3pPr>
      <a:lvl4pPr marL="1371670" algn="l" defTabSz="914447" rtl="0" eaLnBrk="1" latinLnBrk="0" hangingPunct="1">
        <a:defRPr kumimoji="1" sz="1800" kern="1200">
          <a:solidFill>
            <a:schemeClr val="tx1"/>
          </a:solidFill>
          <a:latin typeface="+mn-lt"/>
          <a:ea typeface="+mn-ea"/>
          <a:cs typeface="+mn-cs"/>
        </a:defRPr>
      </a:lvl4pPr>
      <a:lvl5pPr marL="1828894" algn="l" defTabSz="914447" rtl="0" eaLnBrk="1" latinLnBrk="0" hangingPunct="1">
        <a:defRPr kumimoji="1" sz="1800" kern="1200">
          <a:solidFill>
            <a:schemeClr val="tx1"/>
          </a:solidFill>
          <a:latin typeface="+mn-lt"/>
          <a:ea typeface="+mn-ea"/>
          <a:cs typeface="+mn-cs"/>
        </a:defRPr>
      </a:lvl5pPr>
      <a:lvl6pPr marL="2286118" algn="l" defTabSz="914447" rtl="0" eaLnBrk="1" latinLnBrk="0" hangingPunct="1">
        <a:defRPr kumimoji="1" sz="1800" kern="1200">
          <a:solidFill>
            <a:schemeClr val="tx1"/>
          </a:solidFill>
          <a:latin typeface="+mn-lt"/>
          <a:ea typeface="+mn-ea"/>
          <a:cs typeface="+mn-cs"/>
        </a:defRPr>
      </a:lvl6pPr>
      <a:lvl7pPr marL="2743342" algn="l" defTabSz="914447" rtl="0" eaLnBrk="1" latinLnBrk="0" hangingPunct="1">
        <a:defRPr kumimoji="1" sz="1800" kern="1200">
          <a:solidFill>
            <a:schemeClr val="tx1"/>
          </a:solidFill>
          <a:latin typeface="+mn-lt"/>
          <a:ea typeface="+mn-ea"/>
          <a:cs typeface="+mn-cs"/>
        </a:defRPr>
      </a:lvl7pPr>
      <a:lvl8pPr marL="3200565" algn="l" defTabSz="914447" rtl="0" eaLnBrk="1" latinLnBrk="0" hangingPunct="1">
        <a:defRPr kumimoji="1" sz="1800" kern="1200">
          <a:solidFill>
            <a:schemeClr val="tx1"/>
          </a:solidFill>
          <a:latin typeface="+mn-lt"/>
          <a:ea typeface="+mn-ea"/>
          <a:cs typeface="+mn-cs"/>
        </a:defRPr>
      </a:lvl8pPr>
      <a:lvl9pPr marL="3657789" algn="l" defTabSz="91444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3301" y="1196756"/>
            <a:ext cx="8352927" cy="2232248"/>
          </a:xfrm>
        </p:spPr>
        <p:txBody>
          <a:bodyPr>
            <a:noAutofit/>
          </a:bodyPr>
          <a:lstStyle/>
          <a:p>
            <a:pPr>
              <a:lnSpc>
                <a:spcPts val="5500"/>
              </a:lnSpc>
            </a:pPr>
            <a:r>
              <a:rPr lang="ja-JP" altLang="ja-JP" sz="3201" b="1" dirty="0">
                <a:latin typeface="BIZ UDゴシック" panose="020B0400000000000000" pitchFamily="49" charset="-128"/>
                <a:ea typeface="BIZ UDゴシック" panose="020B0400000000000000" pitchFamily="49" charset="-128"/>
              </a:rPr>
              <a:t>令和</a:t>
            </a:r>
            <a:r>
              <a:rPr lang="ja-JP" altLang="en-US" sz="3201" b="1" dirty="0">
                <a:latin typeface="BIZ UDゴシック" panose="020B0400000000000000" pitchFamily="49" charset="-128"/>
                <a:ea typeface="BIZ UDゴシック" panose="020B0400000000000000" pitchFamily="49" charset="-128"/>
              </a:rPr>
              <a:t>８</a:t>
            </a:r>
            <a:r>
              <a:rPr lang="ja-JP" altLang="ja-JP" sz="3201" b="1" dirty="0">
                <a:latin typeface="BIZ UDゴシック" panose="020B0400000000000000" pitchFamily="49" charset="-128"/>
                <a:ea typeface="BIZ UDゴシック" panose="020B0400000000000000" pitchFamily="49" charset="-128"/>
              </a:rPr>
              <a:t>年度（</a:t>
            </a:r>
            <a:r>
              <a:rPr lang="en-US" altLang="ja-JP" sz="3201" b="1" dirty="0">
                <a:latin typeface="BIZ UDゴシック" panose="020B0400000000000000" pitchFamily="49" charset="-128"/>
                <a:ea typeface="BIZ UDゴシック" panose="020B0400000000000000" pitchFamily="49" charset="-128"/>
              </a:rPr>
              <a:t>2026</a:t>
            </a:r>
            <a:r>
              <a:rPr lang="ja-JP" altLang="ja-JP" sz="3201" b="1" dirty="0">
                <a:latin typeface="BIZ UDゴシック" panose="020B0400000000000000" pitchFamily="49" charset="-128"/>
                <a:ea typeface="BIZ UDゴシック" panose="020B0400000000000000" pitchFamily="49" charset="-128"/>
              </a:rPr>
              <a:t>年度）</a:t>
            </a:r>
            <a:br>
              <a:rPr lang="en-US" altLang="ja-JP" sz="3201" b="1" dirty="0">
                <a:latin typeface="BIZ UDゴシック" panose="020B0400000000000000" pitchFamily="49" charset="-128"/>
                <a:ea typeface="BIZ UDゴシック" panose="020B0400000000000000" pitchFamily="49" charset="-128"/>
              </a:rPr>
            </a:br>
            <a:r>
              <a:rPr lang="ja-JP" altLang="en-US" sz="3201" b="1" dirty="0">
                <a:latin typeface="BIZ UDゴシック" panose="020B0400000000000000" pitchFamily="49" charset="-128"/>
                <a:ea typeface="BIZ UDゴシック" panose="020B0400000000000000" pitchFamily="49" charset="-128"/>
              </a:rPr>
              <a:t>第一回</a:t>
            </a:r>
            <a:r>
              <a:rPr lang="ja-JP" altLang="ja-JP" sz="3201" b="1" dirty="0">
                <a:latin typeface="BIZ UDゴシック" panose="020B0400000000000000" pitchFamily="49" charset="-128"/>
                <a:ea typeface="BIZ UDゴシック" panose="020B0400000000000000" pitchFamily="49" charset="-128"/>
              </a:rPr>
              <a:t>地域学校協働活動推進</a:t>
            </a:r>
            <a:r>
              <a:rPr lang="ja-JP" altLang="en-US" sz="3201" b="1" dirty="0">
                <a:latin typeface="BIZ UDゴシック" panose="020B0400000000000000" pitchFamily="49" charset="-128"/>
                <a:ea typeface="BIZ UDゴシック" panose="020B0400000000000000" pitchFamily="49" charset="-128"/>
              </a:rPr>
              <a:t>員（学校</a:t>
            </a:r>
            <a:br>
              <a:rPr lang="en-US" altLang="ja-JP" sz="3201" b="1" dirty="0">
                <a:latin typeface="BIZ UDゴシック" panose="020B0400000000000000" pitchFamily="49" charset="-128"/>
                <a:ea typeface="BIZ UDゴシック" panose="020B0400000000000000" pitchFamily="49" charset="-128"/>
              </a:rPr>
            </a:br>
            <a:r>
              <a:rPr lang="ja-JP" altLang="en-US" sz="3201" b="1" dirty="0">
                <a:latin typeface="BIZ UDゴシック" panose="020B0400000000000000" pitchFamily="49" charset="-128"/>
                <a:ea typeface="BIZ UDゴシック" panose="020B0400000000000000" pitchFamily="49" charset="-128"/>
              </a:rPr>
              <a:t>コーディネーター</a:t>
            </a:r>
            <a:r>
              <a:rPr lang="ja-JP" altLang="ja-JP" sz="3201" b="1" dirty="0">
                <a:latin typeface="BIZ UDゴシック" panose="020B0400000000000000" pitchFamily="49" charset="-128"/>
                <a:ea typeface="BIZ UDゴシック" panose="020B0400000000000000" pitchFamily="49" charset="-128"/>
              </a:rPr>
              <a:t>）研修会</a:t>
            </a:r>
            <a:r>
              <a:rPr lang="ja-JP" altLang="en-US" sz="3201" b="1" spc="-150" dirty="0">
                <a:latin typeface="BIZ UDゴシック" panose="020B0400000000000000" pitchFamily="49" charset="-128"/>
                <a:ea typeface="BIZ UDゴシック" panose="020B0400000000000000" pitchFamily="49" charset="-128"/>
                <a:cs typeface="メイリオ" panose="020B0604030504040204" pitchFamily="50" charset="-128"/>
              </a:rPr>
              <a:t>の様子</a:t>
            </a:r>
          </a:p>
        </p:txBody>
      </p:sp>
      <p:sp>
        <p:nvSpPr>
          <p:cNvPr id="3" name="サブタイトル 2"/>
          <p:cNvSpPr>
            <a:spLocks noGrp="1"/>
          </p:cNvSpPr>
          <p:nvPr>
            <p:ph type="subTitle" idx="1"/>
          </p:nvPr>
        </p:nvSpPr>
        <p:spPr>
          <a:xfrm>
            <a:off x="4570884" y="404664"/>
            <a:ext cx="4208512" cy="792088"/>
          </a:xfrm>
        </p:spPr>
        <p:txBody>
          <a:bodyPr>
            <a:norm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令和８年（</a:t>
            </a:r>
            <a:r>
              <a:rPr lang="en-US" altLang="ja-JP"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2026</a:t>
            </a:r>
            <a:r>
              <a:rPr lang="ja-JP" altLang="en-US"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en-US"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24</a:t>
            </a:r>
            <a:r>
              <a:rPr lang="ja-JP" altLang="en-US"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p>
        </p:txBody>
      </p:sp>
      <p:sp>
        <p:nvSpPr>
          <p:cNvPr id="6" name="正方形/長方形 5"/>
          <p:cNvSpPr/>
          <p:nvPr/>
        </p:nvSpPr>
        <p:spPr>
          <a:xfrm>
            <a:off x="445578" y="3278460"/>
            <a:ext cx="8352927" cy="3064942"/>
          </a:xfrm>
          <a:prstGeom prst="rect">
            <a:avLst/>
          </a:prstGeom>
        </p:spPr>
        <p:txBody>
          <a:bodyPr wrap="square">
            <a:spAutoFit/>
          </a:bodyPr>
          <a:lstStyle/>
          <a:p>
            <a:pPr algn="just"/>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－研修概要－</a:t>
            </a:r>
            <a:endPar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501"/>
              </a:lnSpc>
            </a:pP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日　時</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令和８年（</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2026</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24</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日（日）</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00</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00</a:t>
            </a:r>
          </a:p>
          <a:p>
            <a:pPr algn="just">
              <a:lnSpc>
                <a:spcPts val="1000"/>
              </a:lnSpc>
            </a:pP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場　所</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教育センター　</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pP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内　容</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・地域学校協働活動推進員（学校コーディネーター）制度について</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2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・地域学校協働活動推進員（学校コーディネーター）について</a:t>
            </a:r>
            <a:endParaRPr kumimoji="1" lang="en-US" altLang="ja-JP" sz="2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2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～愛宕小学校の場合～</a:t>
            </a:r>
            <a:endParaRPr lang="en-US" altLang="ja-JP" sz="2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2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・ワークショップ</a:t>
            </a:r>
            <a:endParaRPr lang="en-US" altLang="ja-JP" sz="2000" dirty="0">
              <a:latin typeface="BIZ UDゴシック" panose="020B0400000000000000" pitchFamily="49" charset="-128"/>
              <a:ea typeface="BIZ UDゴシック" panose="020B0400000000000000" pitchFamily="49" charset="-128"/>
            </a:endParaRPr>
          </a:p>
          <a:p>
            <a:pPr algn="just"/>
            <a:r>
              <a:rPr lang="ja-JP" altLang="en-US" sz="20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2525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D19F4-27DD-DCBF-DAC7-15BA5245CEED}"/>
              </a:ext>
            </a:extLst>
          </p:cNvPr>
          <p:cNvSpPr>
            <a:spLocks noGrp="1"/>
          </p:cNvSpPr>
          <p:nvPr>
            <p:ph type="title"/>
          </p:nvPr>
        </p:nvSpPr>
        <p:spPr>
          <a:xfrm>
            <a:off x="293570" y="313139"/>
            <a:ext cx="2873141" cy="601261"/>
          </a:xfrm>
        </p:spPr>
        <p:txBody>
          <a:bodyPr/>
          <a:lstStyle/>
          <a:p>
            <a:pPr algn="l"/>
            <a:r>
              <a:rPr kumimoji="1" lang="ja-JP" altLang="en-US" sz="3600" dirty="0"/>
              <a:t>講義の様子</a:t>
            </a:r>
          </a:p>
        </p:txBody>
      </p:sp>
      <p:cxnSp>
        <p:nvCxnSpPr>
          <p:cNvPr id="5" name="直線コネクタ 4">
            <a:extLst>
              <a:ext uri="{FF2B5EF4-FFF2-40B4-BE49-F238E27FC236}">
                <a16:creationId xmlns:a16="http://schemas.microsoft.com/office/drawing/2014/main" id="{D212BDD3-B047-F9A1-C4B7-B8DC244CBCCF}"/>
              </a:ext>
            </a:extLst>
          </p:cNvPr>
          <p:cNvCxnSpPr/>
          <p:nvPr/>
        </p:nvCxnSpPr>
        <p:spPr>
          <a:xfrm>
            <a:off x="320837" y="876636"/>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sp>
        <p:nvSpPr>
          <p:cNvPr id="6" name="サブタイトル 2">
            <a:extLst>
              <a:ext uri="{FF2B5EF4-FFF2-40B4-BE49-F238E27FC236}">
                <a16:creationId xmlns:a16="http://schemas.microsoft.com/office/drawing/2014/main" id="{836A896E-AA20-0EF9-8386-92C387C380E2}"/>
              </a:ext>
            </a:extLst>
          </p:cNvPr>
          <p:cNvSpPr txBox="1">
            <a:spLocks/>
          </p:cNvSpPr>
          <p:nvPr/>
        </p:nvSpPr>
        <p:spPr>
          <a:xfrm>
            <a:off x="5736963" y="336349"/>
            <a:ext cx="3053778" cy="63497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令和</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8</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2026</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24</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p>
        </p:txBody>
      </p:sp>
      <p:pic>
        <p:nvPicPr>
          <p:cNvPr id="7" name="図 6" descr="テレビを見る人々&#10;&#10;AI 生成コンテンツは誤りを含む可能性があります。">
            <a:extLst>
              <a:ext uri="{FF2B5EF4-FFF2-40B4-BE49-F238E27FC236}">
                <a16:creationId xmlns:a16="http://schemas.microsoft.com/office/drawing/2014/main" id="{AD6B3BE4-6F25-7CC5-0D86-1E8F6BABF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50" y="901370"/>
            <a:ext cx="4057770" cy="2727354"/>
          </a:xfrm>
          <a:prstGeom prst="rect">
            <a:avLst/>
          </a:prstGeom>
          <a:ln>
            <a:noFill/>
          </a:ln>
          <a:effectLst>
            <a:softEdge rad="112500"/>
          </a:effectLst>
        </p:spPr>
      </p:pic>
      <p:pic>
        <p:nvPicPr>
          <p:cNvPr id="9" name="図 8" descr="レストランのテーブルに座っている人たち&#10;&#10;AI 生成コンテンツは誤りを含む可能性があります。">
            <a:extLst>
              <a:ext uri="{FF2B5EF4-FFF2-40B4-BE49-F238E27FC236}">
                <a16:creationId xmlns:a16="http://schemas.microsoft.com/office/drawing/2014/main" id="{2706AADA-EC94-6422-AE59-A6546A062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239" y="900182"/>
            <a:ext cx="4025587" cy="2728542"/>
          </a:xfrm>
          <a:prstGeom prst="rect">
            <a:avLst/>
          </a:prstGeom>
          <a:ln>
            <a:noFill/>
          </a:ln>
          <a:effectLst>
            <a:softEdge rad="112500"/>
          </a:effectLst>
        </p:spPr>
      </p:pic>
      <p:pic>
        <p:nvPicPr>
          <p:cNvPr id="11" name="図 10" descr="屋内, 人, 天井, テーブル が含まれている画像&#10;&#10;AI 生成コンテンツは誤りを含む可能性があります。">
            <a:extLst>
              <a:ext uri="{FF2B5EF4-FFF2-40B4-BE49-F238E27FC236}">
                <a16:creationId xmlns:a16="http://schemas.microsoft.com/office/drawing/2014/main" id="{7F70EB0E-96A8-1563-B870-BDBB9D7DF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80" y="3619340"/>
            <a:ext cx="4043714" cy="2888367"/>
          </a:xfrm>
          <a:prstGeom prst="rect">
            <a:avLst/>
          </a:prstGeom>
          <a:ln>
            <a:noFill/>
          </a:ln>
          <a:effectLst>
            <a:softEdge rad="112500"/>
          </a:effectLst>
        </p:spPr>
      </p:pic>
      <p:pic>
        <p:nvPicPr>
          <p:cNvPr id="13" name="図 12" descr="レストランのテーブルに座っている人たち&#10;&#10;AI 生成コンテンツは誤りを含む可能性があります。">
            <a:extLst>
              <a:ext uri="{FF2B5EF4-FFF2-40B4-BE49-F238E27FC236}">
                <a16:creationId xmlns:a16="http://schemas.microsoft.com/office/drawing/2014/main" id="{04F4916A-AB85-4F26-BCF3-4A5194368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42" y="3729996"/>
            <a:ext cx="4611901" cy="2717947"/>
          </a:xfrm>
          <a:prstGeom prst="rect">
            <a:avLst/>
          </a:prstGeom>
          <a:ln>
            <a:noFill/>
          </a:ln>
          <a:effectLst>
            <a:softEdge rad="112500"/>
          </a:effectLst>
        </p:spPr>
      </p:pic>
    </p:spTree>
    <p:extLst>
      <p:ext uri="{BB962C8B-B14F-4D97-AF65-F5344CB8AC3E}">
        <p14:creationId xmlns:p14="http://schemas.microsoft.com/office/powerpoint/2010/main" val="216398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87716" y="332656"/>
            <a:ext cx="3575018"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a:latin typeface="BIZ UDPゴシック" panose="020B0400000000000000" pitchFamily="50" charset="-128"/>
                <a:ea typeface="BIZ UDPゴシック" panose="020B0400000000000000" pitchFamily="50" charset="-128"/>
              </a:rPr>
              <a:t>ワークショップの様子</a:t>
            </a: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sp>
        <p:nvSpPr>
          <p:cNvPr id="10" name="サブタイトル 2"/>
          <p:cNvSpPr txBox="1">
            <a:spLocks/>
          </p:cNvSpPr>
          <p:nvPr/>
        </p:nvSpPr>
        <p:spPr>
          <a:xfrm>
            <a:off x="5794714" y="365225"/>
            <a:ext cx="3053778" cy="63497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令和</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8</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2026</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24</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p>
        </p:txBody>
      </p:sp>
      <p:pic>
        <p:nvPicPr>
          <p:cNvPr id="8" name="図 7" descr="レストランのテーブルに座っている人たち&#10;&#10;AI 生成コンテンツは誤りを含む可能性があります。">
            <a:extLst>
              <a:ext uri="{FF2B5EF4-FFF2-40B4-BE49-F238E27FC236}">
                <a16:creationId xmlns:a16="http://schemas.microsoft.com/office/drawing/2014/main" id="{2FF67E70-D7AE-E68A-5AE7-F9D4C2BB5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40" y="3512950"/>
            <a:ext cx="4337680" cy="3012870"/>
          </a:xfrm>
          <a:prstGeom prst="rect">
            <a:avLst/>
          </a:prstGeom>
          <a:ln>
            <a:noFill/>
          </a:ln>
          <a:effectLst>
            <a:softEdge rad="112500"/>
          </a:effectLst>
        </p:spPr>
      </p:pic>
      <p:pic>
        <p:nvPicPr>
          <p:cNvPr id="14" name="図 13" descr="テーブルを囲む人々&#10;&#10;AI 生成コンテンツは誤りを含む可能性があります。">
            <a:extLst>
              <a:ext uri="{FF2B5EF4-FFF2-40B4-BE49-F238E27FC236}">
                <a16:creationId xmlns:a16="http://schemas.microsoft.com/office/drawing/2014/main" id="{1F0AFA90-9114-5DDB-C900-1FEF9812B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463" y="984736"/>
            <a:ext cx="4188823" cy="5608764"/>
          </a:xfrm>
          <a:prstGeom prst="rect">
            <a:avLst/>
          </a:prstGeom>
          <a:ln>
            <a:noFill/>
          </a:ln>
          <a:effectLst>
            <a:softEdge rad="112500"/>
          </a:effectLst>
        </p:spPr>
      </p:pic>
      <p:pic>
        <p:nvPicPr>
          <p:cNvPr id="18" name="図 17" descr="レストランのテーブルに座っている人たち&#10;&#10;AI 生成コンテンツは誤りを含む可能性があります。">
            <a:extLst>
              <a:ext uri="{FF2B5EF4-FFF2-40B4-BE49-F238E27FC236}">
                <a16:creationId xmlns:a16="http://schemas.microsoft.com/office/drawing/2014/main" id="{60176D80-74AF-0BB5-FA99-14D518C02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86" y="983458"/>
            <a:ext cx="4310408" cy="2523367"/>
          </a:xfrm>
          <a:prstGeom prst="rect">
            <a:avLst/>
          </a:prstGeom>
          <a:ln>
            <a:noFill/>
          </a:ln>
          <a:effectLst>
            <a:softEdge rad="112500"/>
          </a:effectLst>
        </p:spPr>
      </p:pic>
    </p:spTree>
    <p:extLst>
      <p:ext uri="{BB962C8B-B14F-4D97-AF65-F5344CB8AC3E}">
        <p14:creationId xmlns:p14="http://schemas.microsoft.com/office/powerpoint/2010/main" val="2991188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87718" y="332656"/>
            <a:ext cx="3908442"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a:latin typeface="BIZ UDPゴシック" panose="020B0400000000000000" pitchFamily="50" charset="-128"/>
                <a:ea typeface="BIZ UDPゴシック" panose="020B0400000000000000" pitchFamily="50" charset="-128"/>
              </a:rPr>
              <a:t>ワークショップ内容紹介</a:t>
            </a: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sp>
        <p:nvSpPr>
          <p:cNvPr id="8" name="サブタイトル 2"/>
          <p:cNvSpPr txBox="1">
            <a:spLocks/>
          </p:cNvSpPr>
          <p:nvPr/>
        </p:nvSpPr>
        <p:spPr>
          <a:xfrm>
            <a:off x="5794714" y="365225"/>
            <a:ext cx="3053778" cy="63497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令和</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8</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2026</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24</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p>
        </p:txBody>
      </p:sp>
      <p:pic>
        <p:nvPicPr>
          <p:cNvPr id="3" name="図 2" descr="テキスト, 手紙&#10;&#10;AI 生成コンテンツは誤りを含む可能性があります。">
            <a:extLst>
              <a:ext uri="{FF2B5EF4-FFF2-40B4-BE49-F238E27FC236}">
                <a16:creationId xmlns:a16="http://schemas.microsoft.com/office/drawing/2014/main" id="{A2FDDDB3-AA66-575A-C2C5-C4C8B3E0B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04" y="901883"/>
            <a:ext cx="4408339" cy="3106683"/>
          </a:xfrm>
          <a:prstGeom prst="rect">
            <a:avLst/>
          </a:prstGeom>
          <a:ln>
            <a:noFill/>
          </a:ln>
          <a:effectLst>
            <a:softEdge rad="112500"/>
          </a:effectLst>
        </p:spPr>
      </p:pic>
      <p:pic>
        <p:nvPicPr>
          <p:cNvPr id="12" name="図 11" descr="手紙 が含まれている画像&#10;&#10;AI 生成コンテンツは誤りを含む可能性があります。">
            <a:extLst>
              <a:ext uri="{FF2B5EF4-FFF2-40B4-BE49-F238E27FC236}">
                <a16:creationId xmlns:a16="http://schemas.microsoft.com/office/drawing/2014/main" id="{8436E386-8D07-F910-79A3-321CE9011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834" y="3438473"/>
            <a:ext cx="4284618" cy="3108545"/>
          </a:xfrm>
          <a:prstGeom prst="rect">
            <a:avLst/>
          </a:prstGeom>
          <a:ln>
            <a:noFill/>
          </a:ln>
          <a:effectLst>
            <a:softEdge rad="112500"/>
          </a:effectLst>
        </p:spPr>
      </p:pic>
      <p:pic>
        <p:nvPicPr>
          <p:cNvPr id="14" name="図 13" descr="屋内, 異なる, テーブル, ドーナツ が含まれている画像&#10;&#10;AI 生成コンテンツは誤りを含む可能性があります。">
            <a:extLst>
              <a:ext uri="{FF2B5EF4-FFF2-40B4-BE49-F238E27FC236}">
                <a16:creationId xmlns:a16="http://schemas.microsoft.com/office/drawing/2014/main" id="{FA72455A-D7DE-72FC-97F2-0E15666D2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938" y="904378"/>
            <a:ext cx="3790130" cy="2518993"/>
          </a:xfrm>
          <a:prstGeom prst="rect">
            <a:avLst/>
          </a:prstGeom>
          <a:ln>
            <a:noFill/>
          </a:ln>
          <a:effectLst>
            <a:softEdge rad="112500"/>
          </a:effectLst>
        </p:spPr>
      </p:pic>
      <p:pic>
        <p:nvPicPr>
          <p:cNvPr id="16" name="図 15" descr="タイムライン&#10;&#10;AI 生成コンテンツは誤りを含む可能性があります。">
            <a:extLst>
              <a:ext uri="{FF2B5EF4-FFF2-40B4-BE49-F238E27FC236}">
                <a16:creationId xmlns:a16="http://schemas.microsoft.com/office/drawing/2014/main" id="{3E4B5F04-23F0-A2A9-C88E-2A04D8DC7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37" y="3939681"/>
            <a:ext cx="3819734" cy="2591746"/>
          </a:xfrm>
          <a:prstGeom prst="rect">
            <a:avLst/>
          </a:prstGeom>
          <a:ln>
            <a:noFill/>
          </a:ln>
          <a:effectLst>
            <a:softEdge rad="112500"/>
          </a:effectLst>
        </p:spPr>
      </p:pic>
      <p:sp>
        <p:nvSpPr>
          <p:cNvPr id="18" name="正方形/長方形 17">
            <a:extLst>
              <a:ext uri="{FF2B5EF4-FFF2-40B4-BE49-F238E27FC236}">
                <a16:creationId xmlns:a16="http://schemas.microsoft.com/office/drawing/2014/main" id="{065AFB18-26C6-BD84-3482-1419B521F917}"/>
              </a:ext>
            </a:extLst>
          </p:cNvPr>
          <p:cNvSpPr/>
          <p:nvPr/>
        </p:nvSpPr>
        <p:spPr>
          <a:xfrm rot="21181889">
            <a:off x="1262742" y="4232366"/>
            <a:ext cx="435429" cy="113211"/>
          </a:xfrm>
          <a:prstGeom prst="rect">
            <a:avLst/>
          </a:prstGeom>
          <a:solidFill>
            <a:srgbClr val="AB9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6BFA453-2435-B162-3EB3-A371D1F5B24A}"/>
              </a:ext>
            </a:extLst>
          </p:cNvPr>
          <p:cNvSpPr/>
          <p:nvPr/>
        </p:nvSpPr>
        <p:spPr>
          <a:xfrm rot="21181889">
            <a:off x="1928948" y="4254137"/>
            <a:ext cx="435429" cy="113211"/>
          </a:xfrm>
          <a:prstGeom prst="rect">
            <a:avLst/>
          </a:prstGeom>
          <a:solidFill>
            <a:srgbClr val="B199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60EECB1-67CC-BEFC-5240-51B09BDC0837}"/>
              </a:ext>
            </a:extLst>
          </p:cNvPr>
          <p:cNvSpPr/>
          <p:nvPr/>
        </p:nvSpPr>
        <p:spPr>
          <a:xfrm>
            <a:off x="3818706" y="4201885"/>
            <a:ext cx="435429" cy="113211"/>
          </a:xfrm>
          <a:prstGeom prst="rect">
            <a:avLst/>
          </a:prstGeom>
          <a:solidFill>
            <a:srgbClr val="AB9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A29E13F-6475-B718-1297-8575B9989374}"/>
              </a:ext>
            </a:extLst>
          </p:cNvPr>
          <p:cNvSpPr/>
          <p:nvPr/>
        </p:nvSpPr>
        <p:spPr>
          <a:xfrm>
            <a:off x="3287484" y="4158342"/>
            <a:ext cx="435429" cy="113211"/>
          </a:xfrm>
          <a:prstGeom prst="rect">
            <a:avLst/>
          </a:prstGeom>
          <a:solidFill>
            <a:srgbClr val="AB9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B79ACAD-B330-48C5-0B80-B9962C8FC92B}"/>
              </a:ext>
            </a:extLst>
          </p:cNvPr>
          <p:cNvSpPr/>
          <p:nvPr/>
        </p:nvSpPr>
        <p:spPr>
          <a:xfrm rot="21181889">
            <a:off x="3987585" y="3211754"/>
            <a:ext cx="167411" cy="148858"/>
          </a:xfrm>
          <a:prstGeom prst="rect">
            <a:avLst/>
          </a:prstGeom>
          <a:solidFill>
            <a:srgbClr val="A788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2A4600E-E6CA-8299-4198-75A4D3542604}"/>
              </a:ext>
            </a:extLst>
          </p:cNvPr>
          <p:cNvSpPr/>
          <p:nvPr/>
        </p:nvSpPr>
        <p:spPr>
          <a:xfrm>
            <a:off x="3918857" y="1528354"/>
            <a:ext cx="291737" cy="108857"/>
          </a:xfrm>
          <a:prstGeom prst="rect">
            <a:avLst/>
          </a:prstGeom>
          <a:solidFill>
            <a:srgbClr val="B79D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7441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テキスト ボックス 6"/>
          <p:cNvSpPr txBox="1"/>
          <p:nvPr/>
        </p:nvSpPr>
        <p:spPr>
          <a:xfrm>
            <a:off x="287719" y="332656"/>
            <a:ext cx="3057247"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a:latin typeface="BIZ UDPゴシック" panose="020B0400000000000000" pitchFamily="50" charset="-128"/>
                <a:ea typeface="BIZ UDPゴシック" panose="020B0400000000000000" pitchFamily="50" charset="-128"/>
              </a:rPr>
              <a:t>参加者の主な感想</a:t>
            </a:r>
          </a:p>
        </p:txBody>
      </p:sp>
      <p:cxnSp>
        <p:nvCxnSpPr>
          <p:cNvPr id="9" name="直線コネクタ 8"/>
          <p:cNvCxnSpPr/>
          <p:nvPr/>
        </p:nvCxnSpPr>
        <p:spPr>
          <a:xfrm>
            <a:off x="405173" y="978389"/>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561723803"/>
              </p:ext>
            </p:extLst>
          </p:nvPr>
        </p:nvGraphicFramePr>
        <p:xfrm>
          <a:off x="471638" y="1124748"/>
          <a:ext cx="8099743" cy="2743200"/>
        </p:xfrm>
        <a:graphic>
          <a:graphicData uri="http://schemas.openxmlformats.org/drawingml/2006/table">
            <a:tbl>
              <a:tblPr>
                <a:tableStyleId>{5C22544A-7EE6-4342-B048-85BDC9FD1C3A}</a:tableStyleId>
              </a:tblPr>
              <a:tblGrid>
                <a:gridCol w="8099743">
                  <a:extLst>
                    <a:ext uri="{9D8B030D-6E8A-4147-A177-3AD203B41FA5}">
                      <a16:colId xmlns:a16="http://schemas.microsoft.com/office/drawing/2014/main" val="645958592"/>
                    </a:ext>
                  </a:extLst>
                </a:gridCol>
              </a:tblGrid>
              <a:tr h="2438400">
                <a:tc>
                  <a:txBody>
                    <a:bodyPr/>
                    <a:lstStyle/>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・他の様子を聞くことが出来て良かった。</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・講義での実践例とワークショップで他校の方との交流ができてとても　　　　　　</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有意義だった。親身になって相談にのってもらい、参考になるアイデア</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をもらえました。  　　　</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・活動の原点を再確認できた。</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・同じ経験年数の方々とのグループワークは、同じ環境と悩みを分かち</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合えてよかった。</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・初歩的なことを、改めてはじめてもらうと助かる。</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oFill/>
                  </a:tcPr>
                </a:tc>
                <a:extLst>
                  <a:ext uri="{0D108BD9-81ED-4DB2-BD59-A6C34878D82A}">
                    <a16:rowId xmlns:a16="http://schemas.microsoft.com/office/drawing/2014/main" val="3850756991"/>
                  </a:ext>
                </a:extLst>
              </a:tr>
            </a:tbl>
          </a:graphicData>
        </a:graphic>
      </p:graphicFrame>
      <p:sp>
        <p:nvSpPr>
          <p:cNvPr id="8" name="サブタイトル 2"/>
          <p:cNvSpPr txBox="1">
            <a:spLocks/>
          </p:cNvSpPr>
          <p:nvPr/>
        </p:nvSpPr>
        <p:spPr>
          <a:xfrm>
            <a:off x="5794714" y="365225"/>
            <a:ext cx="3053778" cy="63497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令和</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8</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2026</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rPr>
              <a:t>24</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p>
        </p:txBody>
      </p:sp>
      <p:graphicFrame>
        <p:nvGraphicFramePr>
          <p:cNvPr id="6" name="表 5"/>
          <p:cNvGraphicFramePr>
            <a:graphicFrameLocks noGrp="1"/>
          </p:cNvGraphicFramePr>
          <p:nvPr>
            <p:extLst>
              <p:ext uri="{D42A27DB-BD31-4B8C-83A1-F6EECF244321}">
                <p14:modId xmlns:p14="http://schemas.microsoft.com/office/powerpoint/2010/main" val="2985267273"/>
              </p:ext>
            </p:extLst>
          </p:nvPr>
        </p:nvGraphicFramePr>
        <p:xfrm>
          <a:off x="487686" y="3901441"/>
          <a:ext cx="8064897" cy="2429692"/>
        </p:xfrm>
        <a:graphic>
          <a:graphicData uri="http://schemas.openxmlformats.org/drawingml/2006/table">
            <a:tbl>
              <a:tblPr>
                <a:tableStyleId>{5C22544A-7EE6-4342-B048-85BDC9FD1C3A}</a:tableStyleId>
              </a:tblPr>
              <a:tblGrid>
                <a:gridCol w="8064897">
                  <a:extLst>
                    <a:ext uri="{9D8B030D-6E8A-4147-A177-3AD203B41FA5}">
                      <a16:colId xmlns:a16="http://schemas.microsoft.com/office/drawing/2014/main" val="645958592"/>
                    </a:ext>
                  </a:extLst>
                </a:gridCol>
              </a:tblGrid>
              <a:tr h="2429692">
                <a:tc>
                  <a:txBody>
                    <a:bodyPr/>
                    <a:lstStyle/>
                    <a:p>
                      <a:pPr algn="l">
                        <a:lnSpc>
                          <a:spcPct val="100000"/>
                        </a:lnSpc>
                        <a:spcAft>
                          <a:spcPts val="0"/>
                        </a:spcAft>
                      </a:pP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研修会を終えて</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今回の研修は、地域学校協働活動推進員が複数人在籍している学校での役割分担を踏まえ、愛宕小学校での活動について紹介いただきまし</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た。講師の方の講義がとてもわかりやすく、とかく堅くなりがちな研修</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会ですが、とても和やかな、そして活発な意見交換になったと思います。</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今回も経験年数の近い方とグループを組んだことにより、同じ悩みを共有し、アドバイスもいただけたようです。</a:t>
                      </a:r>
                      <a:endPar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oFill/>
                  </a:tcPr>
                </a:tc>
                <a:extLst>
                  <a:ext uri="{0D108BD9-81ED-4DB2-BD59-A6C34878D82A}">
                    <a16:rowId xmlns:a16="http://schemas.microsoft.com/office/drawing/2014/main" val="3850756991"/>
                  </a:ext>
                </a:extLst>
              </a:tr>
            </a:tbl>
          </a:graphicData>
        </a:graphic>
      </p:graphicFrame>
    </p:spTree>
    <p:extLst>
      <p:ext uri="{BB962C8B-B14F-4D97-AF65-F5344CB8AC3E}">
        <p14:creationId xmlns:p14="http://schemas.microsoft.com/office/powerpoint/2010/main" val="4072770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デザインの設定">
  <a:themeElements>
    <a:clrScheme name="ユーザー定義 1">
      <a:dk1>
        <a:sysClr val="windowText" lastClr="000000"/>
      </a:dk1>
      <a:lt1>
        <a:srgbClr val="FFFFFF"/>
      </a:lt1>
      <a:dk2>
        <a:srgbClr val="539F48"/>
      </a:dk2>
      <a:lt2>
        <a:srgbClr val="5B9BC6"/>
      </a:lt2>
      <a:accent1>
        <a:srgbClr val="D37534"/>
      </a:accent1>
      <a:accent2>
        <a:srgbClr val="7E7879"/>
      </a:accent2>
      <a:accent3>
        <a:srgbClr val="49C838"/>
      </a:accent3>
      <a:accent4>
        <a:srgbClr val="5BADE5"/>
      </a:accent4>
      <a:accent5>
        <a:srgbClr val="FB7D27"/>
      </a:accent5>
      <a:accent6>
        <a:srgbClr val="8B83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59f6d0-7a63-4db0-b2c7-3ceb5699d148">
      <Terms xmlns="http://schemas.microsoft.com/office/infopath/2007/PartnerControls"/>
    </lcf76f155ced4ddcb4097134ff3c332f>
    <TaxCatchAll xmlns="d742c95b-6a5d-44d4-a3f3-5226569601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623FC3EC00D14B9788E16CE57ACCA4" ma:contentTypeVersion="17" ma:contentTypeDescription="新しいドキュメントを作成します。" ma:contentTypeScope="" ma:versionID="c6d45088c51ba819e9e12ca5b1527c31">
  <xsd:schema xmlns:xsd="http://www.w3.org/2001/XMLSchema" xmlns:xs="http://www.w3.org/2001/XMLSchema" xmlns:p="http://schemas.microsoft.com/office/2006/metadata/properties" xmlns:ns2="d742c95b-6a5d-44d4-a3f3-522656960174" xmlns:ns3="3759f6d0-7a63-4db0-b2c7-3ceb5699d148" targetNamespace="http://schemas.microsoft.com/office/2006/metadata/properties" ma:root="true" ma:fieldsID="4185f0f7ce6e2bdb570eaffb8093158f" ns2:_="" ns3:_="">
    <xsd:import namespace="d742c95b-6a5d-44d4-a3f3-522656960174"/>
    <xsd:import namespace="3759f6d0-7a63-4db0-b2c7-3ceb5699d1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42c95b-6a5d-44d4-a3f3-52265696017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e9e4ca00-c07b-43b6-a605-2cf562699a25}" ma:internalName="TaxCatchAll" ma:showField="CatchAllData" ma:web="d742c95b-6a5d-44d4-a3f3-5226569601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59f6d0-7a63-4db0-b2c7-3ceb5699d14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87d0f200-3276-477d-84db-b1b6035f2dd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6C350-15B3-44DA-99D3-48E52DC639A9}">
  <ds:schemaRefs>
    <ds:schemaRef ds:uri="http://purl.org/dc/terms/"/>
    <ds:schemaRef ds:uri="http://schemas.microsoft.com/office/2006/metadata/properties"/>
    <ds:schemaRef ds:uri="http://schemas.microsoft.com/office/2006/documentManagement/types"/>
    <ds:schemaRef ds:uri="d742c95b-6a5d-44d4-a3f3-522656960174"/>
    <ds:schemaRef ds:uri="3759f6d0-7a63-4db0-b2c7-3ceb5699d148"/>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E25B235-5B67-4E11-B1E2-BDBFE16A7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42c95b-6a5d-44d4-a3f3-522656960174"/>
    <ds:schemaRef ds:uri="3759f6d0-7a63-4db0-b2c7-3ceb5699d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D6C6C9-7C97-452B-B9F0-09CF42958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5937</TotalTime>
  <Words>379</Words>
  <Application>Microsoft Office PowerPoint</Application>
  <PresentationFormat>画面に合わせる (4:3)</PresentationFormat>
  <Paragraphs>40</Paragraphs>
  <Slides>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BIZ UDPゴシック</vt:lpstr>
      <vt:lpstr>BIZ UDゴシック</vt:lpstr>
      <vt:lpstr>Arial</vt:lpstr>
      <vt:lpstr>Calibri</vt:lpstr>
      <vt:lpstr>デザインの設定</vt:lpstr>
      <vt:lpstr>令和８年度（2026年度） 第一回地域学校協働活動推進員（学校 コーディネーター）研修会の様子</vt:lpstr>
      <vt:lpstr>講義の様子</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川上　寧子</dc:creator>
  <cp:lastModifiedBy>清水　洋美</cp:lastModifiedBy>
  <cp:revision>534</cp:revision>
  <cp:lastPrinted>2026-06-11T05:27:56Z</cp:lastPrinted>
  <dcterms:created xsi:type="dcterms:W3CDTF">2017-05-22T02:59:47Z</dcterms:created>
  <dcterms:modified xsi:type="dcterms:W3CDTF">2026-06-11T05:33:20Z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0x010100BD623FC3EC00D14B9788E16CE57ACCA4</vt:lpwstr>
  </property>
  <property fmtid="{D5CDD505-2E9C-101B-9397-08002B2CF9AE}" pid="3" name="Order">
    <vt:r8>20907000</vt:r8>
  </property>
</Properties>
</file>