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327" r:id="rId3"/>
    <p:sldId id="548" r:id="rId4"/>
    <p:sldId id="549" r:id="rId5"/>
    <p:sldId id="550" r:id="rId6"/>
    <p:sldId id="551" r:id="rId7"/>
    <p:sldId id="555" r:id="rId8"/>
    <p:sldId id="544" r:id="rId9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村田　海" initials="村田　海" lastIdx="2" clrIdx="0">
    <p:extLst>
      <p:ext uri="{19B8F6BF-5375-455C-9EA6-DF929625EA0E}">
        <p15:presenceInfo xmlns:p15="http://schemas.microsoft.com/office/powerpoint/2012/main" userId="村田　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2E13"/>
    <a:srgbClr val="22784B"/>
    <a:srgbClr val="FB7D27"/>
    <a:srgbClr val="2A965D"/>
    <a:srgbClr val="FF3D01"/>
    <a:srgbClr val="396F53"/>
    <a:srgbClr val="274D39"/>
    <a:srgbClr val="34664C"/>
    <a:srgbClr val="E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0614" autoAdjust="0"/>
  </p:normalViewPr>
  <p:slideViewPr>
    <p:cSldViewPr snapToGrid="0">
      <p:cViewPr varScale="1">
        <p:scale>
          <a:sx n="62" d="100"/>
          <a:sy n="62" d="100"/>
        </p:scale>
        <p:origin x="16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41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06659A1F-53D1-4FF7-ADF7-BD8DA0AA143C}" type="datetimeFigureOut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1083"/>
            <a:ext cx="5430520" cy="3903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741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B88218B8-2F02-4C8A-9CF4-1B7D2D93AC2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51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18B8-2F02-4C8A-9CF4-1B7D2D93AC2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62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1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9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2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3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1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81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43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0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6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98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9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2023/3/13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6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lang="ja-JP" altLang="en-US" smtClean="0">
                <a:solidFill>
                  <a:prstClr val="black"/>
                </a:solidFill>
              </a:rPr>
              <a:pPr/>
              <a:t>2023/3/13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@mail.graffer.j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9247" y="1089211"/>
            <a:ext cx="7879977" cy="1788437"/>
          </a:xfrm>
        </p:spPr>
        <p:txBody>
          <a:bodyPr lIns="0" rIns="0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処遇改善加算等</a:t>
            </a:r>
            <a:r>
              <a:rPr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計画書・報告書の電子申請方法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6415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八王子市　福祉部　高齢者いきいき課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72" y="3196041"/>
            <a:ext cx="2644726" cy="18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64" y="930806"/>
            <a:ext cx="5605085" cy="461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角丸四角形 3"/>
          <p:cNvSpPr/>
          <p:nvPr/>
        </p:nvSpPr>
        <p:spPr>
          <a:xfrm>
            <a:off x="2151724" y="4290445"/>
            <a:ext cx="2788766" cy="390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矢印 4"/>
          <p:cNvSpPr/>
          <p:nvPr/>
        </p:nvSpPr>
        <p:spPr>
          <a:xfrm>
            <a:off x="5932708" y="4048516"/>
            <a:ext cx="2169762" cy="7749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35432" y="4882608"/>
            <a:ext cx="4555684" cy="3783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5932708" y="4797711"/>
            <a:ext cx="2169762" cy="77491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アドレス入力</a:t>
            </a:r>
            <a:endParaRPr kumimoji="1" lang="ja-JP" altLang="en-US" sz="2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593" y="5572626"/>
            <a:ext cx="817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hlinkClick r:id="rId3"/>
              </a:rPr>
              <a:t>noreply@mail.graffer.jp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のアドレスからメールがきますのでメール内容に従って申請を進めてください。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ステップ①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45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2" y="1327759"/>
            <a:ext cx="6497052" cy="4575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角丸四角形 4"/>
          <p:cNvSpPr/>
          <p:nvPr/>
        </p:nvSpPr>
        <p:spPr>
          <a:xfrm>
            <a:off x="3794535" y="4856038"/>
            <a:ext cx="325464" cy="30996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1748589" y="4677807"/>
            <a:ext cx="1961119" cy="66642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957267" y="5389961"/>
            <a:ext cx="1341761" cy="44577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5468681" y="5266503"/>
            <a:ext cx="2022982" cy="692694"/>
          </a:xfrm>
          <a:prstGeom prst="leftArrow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</a:t>
            </a:r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ステップ②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8" y="1022650"/>
            <a:ext cx="7459578" cy="5325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角丸四角形 4"/>
          <p:cNvSpPr/>
          <p:nvPr/>
        </p:nvSpPr>
        <p:spPr>
          <a:xfrm>
            <a:off x="5493820" y="514418"/>
            <a:ext cx="3254644" cy="13328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法人情報の入力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ステップ③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58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25" y="845426"/>
            <a:ext cx="7764379" cy="5502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円形吹き出し 3"/>
          <p:cNvSpPr/>
          <p:nvPr/>
        </p:nvSpPr>
        <p:spPr>
          <a:xfrm>
            <a:off x="4954059" y="953031"/>
            <a:ext cx="3601900" cy="2347632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八王子市が指定権者の事業者情報を入力！</a:t>
            </a:r>
            <a:endParaRPr kumimoji="1" lang="en-US" altLang="ja-JP" b="1" u="sng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ここをクリック！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→クリックすると事業所名等詳細を記入する項目が出くるので入力！</a:t>
            </a:r>
            <a:endParaRPr kumimoji="1"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133726" y="3512425"/>
            <a:ext cx="6678778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512425" y="4618519"/>
            <a:ext cx="3415686" cy="1080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八王子市が指定権者の事業者が複数ある場合は、各事業者ごとに情報入力をお願いします。</a:t>
            </a:r>
            <a:endParaRPr kumimoji="1" lang="ja-JP" altLang="en-US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4458905" y="4367842"/>
            <a:ext cx="588936" cy="19800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ステップ④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17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8" y="983845"/>
            <a:ext cx="7315200" cy="518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角丸四角形 3"/>
          <p:cNvSpPr/>
          <p:nvPr/>
        </p:nvSpPr>
        <p:spPr>
          <a:xfrm>
            <a:off x="1171074" y="3102381"/>
            <a:ext cx="2712204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4368522" y="3102381"/>
            <a:ext cx="3601900" cy="1586453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</a:t>
            </a:r>
            <a:r>
              <a:rPr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した計画書を、添付し、「次へ進む」をクリック！</a:t>
            </a:r>
            <a:endParaRPr kumimoji="1" lang="en-US" altLang="ja-JP" sz="24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737810" y="5695925"/>
            <a:ext cx="1684421" cy="475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ステップ⑤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1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0965-6B44-47F5-AA00-73E6DDC2B7EB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106" t="21558" r="33586" b="15730"/>
          <a:stretch/>
        </p:blipFill>
        <p:spPr>
          <a:xfrm>
            <a:off x="968644" y="1100379"/>
            <a:ext cx="7206712" cy="451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楕円 4"/>
          <p:cNvSpPr/>
          <p:nvPr/>
        </p:nvSpPr>
        <p:spPr>
          <a:xfrm>
            <a:off x="3556532" y="4612058"/>
            <a:ext cx="5191932" cy="173581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申請終了後、登録されたメールアドレスに送信完了メールが送信されます。</a:t>
            </a:r>
            <a:endParaRPr kumimoji="1" lang="ja-JP" altLang="en-US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982" y="368255"/>
            <a:ext cx="817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ステップ⑥</a:t>
            </a:r>
            <a:endParaRPr kumimoji="1" lang="ja-JP" altLang="en-US" sz="3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109371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10540</TotalTime>
  <Words>156</Words>
  <Application>Microsoft Office PowerPoint</Application>
  <PresentationFormat>画面に合わせる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ＭＳ Ｐゴシック</vt:lpstr>
      <vt:lpstr>UD デジタル 教科書体 N-B</vt:lpstr>
      <vt:lpstr>UD デジタル 教科書体 NK-B</vt:lpstr>
      <vt:lpstr>UD デジタル 教科書体 NK-R</vt:lpstr>
      <vt:lpstr>游ゴシック</vt:lpstr>
      <vt:lpstr>Arial</vt:lpstr>
      <vt:lpstr>Calibri</vt:lpstr>
      <vt:lpstr>2_デザインの設定</vt:lpstr>
      <vt:lpstr>デザインの設定</vt:lpstr>
      <vt:lpstr>処遇改善加算等 計画書・報告書の電子申請方法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Hachiouji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ICTで支える、withコロナ時代の介護予防</dc:title>
  <dc:creator>辻　誠一郎</dc:creator>
  <cp:lastModifiedBy>楢島　杏奈</cp:lastModifiedBy>
  <cp:revision>963</cp:revision>
  <cp:lastPrinted>2023-03-09T06:58:51Z</cp:lastPrinted>
  <dcterms:created xsi:type="dcterms:W3CDTF">2020-10-13T03:01:35Z</dcterms:created>
  <dcterms:modified xsi:type="dcterms:W3CDTF">2023-03-13T01:22:51Z</dcterms:modified>
</cp:coreProperties>
</file>