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327" r:id="rId3"/>
    <p:sldId id="548" r:id="rId4"/>
    <p:sldId id="549" r:id="rId5"/>
    <p:sldId id="550" r:id="rId6"/>
    <p:sldId id="551" r:id="rId7"/>
    <p:sldId id="557" r:id="rId8"/>
    <p:sldId id="555" r:id="rId9"/>
    <p:sldId id="544" r:id="rId10"/>
  </p:sldIdLst>
  <p:sldSz cx="9144000" cy="6858000" type="screen4x3"/>
  <p:notesSz cx="6788150" cy="99139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村田　海" initials="村田　海" lastIdx="2" clrIdx="0">
    <p:extLst>
      <p:ext uri="{19B8F6BF-5375-455C-9EA6-DF929625EA0E}">
        <p15:presenceInfo xmlns:p15="http://schemas.microsoft.com/office/powerpoint/2012/main" userId="村田　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32E13"/>
    <a:srgbClr val="22784B"/>
    <a:srgbClr val="FB7D27"/>
    <a:srgbClr val="2A965D"/>
    <a:srgbClr val="FF3D01"/>
    <a:srgbClr val="396F53"/>
    <a:srgbClr val="274D39"/>
    <a:srgbClr val="34664C"/>
    <a:srgbClr val="EF5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0614" autoAdjust="0"/>
  </p:normalViewPr>
  <p:slideViewPr>
    <p:cSldViewPr snapToGrid="0">
      <p:cViewPr varScale="1">
        <p:scale>
          <a:sx n="66" d="100"/>
          <a:sy n="66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741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5048" y="1"/>
            <a:ext cx="2941532" cy="49741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06659A1F-53D1-4FF7-ADF7-BD8DA0AA143C}" type="datetimeFigureOut">
              <a:rPr kumimoji="1" lang="ja-JP" altLang="en-US" smtClean="0"/>
              <a:t>2024/3/18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08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816" y="4771083"/>
            <a:ext cx="5430520" cy="3903613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16522"/>
            <a:ext cx="2941532" cy="49741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5048" y="9416522"/>
            <a:ext cx="2941532" cy="49741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B88218B8-2F02-4C8A-9CF4-1B7D2D93AC2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51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462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529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80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lang="ja-JP" altLang="en-US" smtClean="0">
                <a:solidFill>
                  <a:prstClr val="black"/>
                </a:solidFill>
              </a:rPr>
              <a:pPr/>
              <a:t>2024/3/18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0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lang="ja-JP" altLang="en-US" smtClean="0">
                <a:solidFill>
                  <a:prstClr val="black"/>
                </a:solidFill>
              </a:rPr>
              <a:pPr/>
              <a:t>2024/3/18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3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lang="ja-JP" altLang="en-US" smtClean="0">
                <a:solidFill>
                  <a:prstClr val="black"/>
                </a:solidFill>
              </a:rPr>
              <a:pPr/>
              <a:t>2024/3/18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11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kumimoji="1" lang="ja-JP" altLang="en-US" smtClean="0"/>
              <a:t>2024/3/18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993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kumimoji="1" lang="ja-JP" altLang="en-US" smtClean="0"/>
              <a:t>2024/3/18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723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kumimoji="1" lang="ja-JP" altLang="en-US" smtClean="0"/>
              <a:t>2024/3/18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33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kumimoji="1" lang="ja-JP" altLang="en-US" smtClean="0"/>
              <a:t>2024/3/18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714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kumimoji="1" lang="ja-JP" altLang="en-US" smtClean="0"/>
              <a:t>2024/3/18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681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kumimoji="1" lang="ja-JP" altLang="en-US" smtClean="0"/>
              <a:t>2024/3/18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43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kumimoji="1" lang="ja-JP" altLang="en-US" smtClean="0"/>
              <a:t>2024/3/18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206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lang="ja-JP" altLang="en-US" smtClean="0">
                <a:solidFill>
                  <a:prstClr val="black"/>
                </a:solidFill>
              </a:rPr>
              <a:pPr/>
              <a:t>2024/3/18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72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kumimoji="1" lang="ja-JP" altLang="en-US" smtClean="0"/>
              <a:t>2024/3/18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6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kumimoji="1" lang="ja-JP" altLang="en-US" smtClean="0"/>
              <a:t>2024/3/18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985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kumimoji="1" lang="ja-JP" altLang="en-US" smtClean="0"/>
              <a:t>2024/3/18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991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kumimoji="1" lang="ja-JP" altLang="en-US" smtClean="0"/>
              <a:t>2024/3/18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068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lang="ja-JP" altLang="en-US" smtClean="0">
                <a:solidFill>
                  <a:prstClr val="black"/>
                </a:solidFill>
              </a:rPr>
              <a:pPr/>
              <a:t>2024/3/18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lang="ja-JP" altLang="en-US" smtClean="0">
                <a:solidFill>
                  <a:prstClr val="black"/>
                </a:solidFill>
              </a:rPr>
              <a:pPr/>
              <a:t>2024/3/18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1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lang="ja-JP" altLang="en-US" smtClean="0">
                <a:solidFill>
                  <a:prstClr val="black"/>
                </a:solidFill>
              </a:rPr>
              <a:pPr/>
              <a:t>2024/3/18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0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lang="ja-JP" altLang="en-US" smtClean="0">
                <a:solidFill>
                  <a:prstClr val="black"/>
                </a:solidFill>
              </a:rPr>
              <a:pPr/>
              <a:t>2024/3/18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4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lang="ja-JP" altLang="en-US" smtClean="0">
                <a:solidFill>
                  <a:prstClr val="black"/>
                </a:solidFill>
              </a:rPr>
              <a:pPr/>
              <a:t>2024/3/18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4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lang="ja-JP" altLang="en-US" smtClean="0">
                <a:solidFill>
                  <a:prstClr val="black"/>
                </a:solidFill>
              </a:rPr>
              <a:pPr/>
              <a:t>2024/3/18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0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lang="ja-JP" altLang="en-US" smtClean="0">
                <a:solidFill>
                  <a:prstClr val="black"/>
                </a:solidFill>
              </a:rPr>
              <a:pPr/>
              <a:t>2024/3/18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0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9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6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oreply@mail.graffer.j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99247" y="1089211"/>
            <a:ext cx="7879977" cy="1788437"/>
          </a:xfrm>
        </p:spPr>
        <p:txBody>
          <a:bodyPr lIns="0" rIns="0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処遇改善加算等</a:t>
            </a:r>
            <a:r>
              <a:rPr lang="en-US" altLang="ja-JP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計画書・報告書の電子申請方法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64156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八王子市　福祉部　高齢者いきいき課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72" y="3196041"/>
            <a:ext cx="2644726" cy="18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2" y="903983"/>
            <a:ext cx="7059112" cy="4764248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923268" y="4188084"/>
            <a:ext cx="3190587" cy="390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左矢印 4"/>
          <p:cNvSpPr/>
          <p:nvPr/>
        </p:nvSpPr>
        <p:spPr>
          <a:xfrm>
            <a:off x="6290380" y="4034614"/>
            <a:ext cx="2072526" cy="7010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Ⅰ</a:t>
            </a:r>
            <a:r>
              <a:rPr kumimoji="1" lang="ja-JP" altLang="en-US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</a:t>
            </a:r>
            <a:endParaRPr kumimoji="1" lang="ja-JP" altLang="en-US" sz="2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303794" y="5001880"/>
            <a:ext cx="4555684" cy="37839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矢印 7"/>
          <p:cNvSpPr/>
          <p:nvPr/>
        </p:nvSpPr>
        <p:spPr>
          <a:xfrm>
            <a:off x="6290380" y="4775685"/>
            <a:ext cx="2072526" cy="64544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Ⅱ</a:t>
            </a:r>
            <a:r>
              <a:rPr kumimoji="1" lang="ja-JP" altLang="en-US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アドレス入力</a:t>
            </a:r>
            <a:endParaRPr kumimoji="1" lang="ja-JP" altLang="en-US" sz="2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2820" y="5788460"/>
            <a:ext cx="817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4"/>
              </a:rPr>
              <a:t>noreply@mail.graffer.jp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のアドレスからメールがきますのでメール内容に従って申請を進めてください。</a:t>
            </a:r>
            <a:endParaRPr kumimoji="1" lang="ja-JP" altLang="en-US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ステップ①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222171" y="5390867"/>
            <a:ext cx="2150149" cy="27736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矢印 13"/>
          <p:cNvSpPr/>
          <p:nvPr/>
        </p:nvSpPr>
        <p:spPr>
          <a:xfrm>
            <a:off x="5821353" y="5354329"/>
            <a:ext cx="2541553" cy="443649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Ⅲ</a:t>
            </a:r>
            <a:r>
              <a:rPr lang="ja-JP" altLang="en-US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</a:t>
            </a:r>
            <a:endParaRPr kumimoji="1" lang="ja-JP" altLang="en-US" sz="2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45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20" y="1129494"/>
            <a:ext cx="6707892" cy="5008772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779821" y="4852585"/>
            <a:ext cx="325464" cy="30996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 rot="2743732">
            <a:off x="38914" y="3630710"/>
            <a:ext cx="1961119" cy="66642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Ⅰ</a:t>
            </a:r>
            <a:r>
              <a:rPr kumimoji="1" lang="ja-JP" altLang="en-US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</a:t>
            </a:r>
            <a:endParaRPr kumimoji="1" lang="ja-JP" altLang="en-US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226085" y="5675961"/>
            <a:ext cx="1341761" cy="44577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矢印 7"/>
          <p:cNvSpPr/>
          <p:nvPr/>
        </p:nvSpPr>
        <p:spPr>
          <a:xfrm>
            <a:off x="5916009" y="5552503"/>
            <a:ext cx="2022982" cy="692694"/>
          </a:xfrm>
          <a:prstGeom prst="leftArrow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Ⅱ</a:t>
            </a:r>
            <a:r>
              <a:rPr kumimoji="1" lang="ja-JP" altLang="en-US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</a:t>
            </a:r>
            <a:endParaRPr kumimoji="1" lang="ja-JP" altLang="en-US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ステップ②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73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" y="1099193"/>
            <a:ext cx="7460343" cy="4934639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493820" y="514418"/>
            <a:ext cx="3254644" cy="133285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法人情報の入力</a:t>
            </a:r>
            <a:endParaRPr kumimoji="1" lang="ja-JP" altLang="en-US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ステップ③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58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7" y="1174413"/>
            <a:ext cx="7634514" cy="517345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5719010" y="436688"/>
            <a:ext cx="2961446" cy="1965349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八王子市が指定権者の事業者情報を入力</a:t>
            </a:r>
            <a:r>
              <a:rPr kumimoji="1" lang="ja-JP" altLang="en-US" b="1" u="sng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  <a:endParaRPr kumimoji="1" lang="en-US" altLang="ja-JP" b="1" u="sng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017115" y="5267413"/>
            <a:ext cx="3415686" cy="10804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八王子市が指定権者の事業者が複数ある場合は、各事業者ごとに情報入力をお願いします。</a:t>
            </a:r>
            <a:endParaRPr kumimoji="1" lang="ja-JP" altLang="en-US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ステップ④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417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4" y="1410108"/>
            <a:ext cx="7855819" cy="488443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3078447" y="1747488"/>
            <a:ext cx="5075970" cy="1474673"/>
          </a:xfrm>
          <a:prstGeom prst="wedgeEllipseCallout">
            <a:avLst>
              <a:gd name="adj1" fmla="val -35208"/>
              <a:gd name="adj2" fmla="val 7870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「はい」と回答した場合は、下部のボタンより</a:t>
            </a:r>
            <a:r>
              <a:rPr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他</a:t>
            </a:r>
            <a:r>
              <a:rPr lang="ja-JP" altLang="en-US" b="1" u="sng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の事業所の情報を追加入力してください。</a:t>
            </a:r>
            <a:endParaRPr lang="en-US" altLang="ja-JP" b="1" u="sng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992914" y="458893"/>
            <a:ext cx="3597719" cy="10804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八王子市が指定権者の事業者が複数ある場合は</a:t>
            </a:r>
            <a:r>
              <a:rPr kumimoji="1"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、必ず各事</a:t>
            </a:r>
            <a:r>
              <a:rPr kumimoji="1"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業者ごとに情報入力をお願いします。</a:t>
            </a:r>
            <a:endParaRPr kumimoji="1" lang="ja-JP" altLang="en-US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ステップ④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右矢印 10"/>
          <p:cNvSpPr/>
          <p:nvPr/>
        </p:nvSpPr>
        <p:spPr>
          <a:xfrm rot="5400000">
            <a:off x="5691055" y="3934732"/>
            <a:ext cx="2383469" cy="302517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503932" y="5402849"/>
            <a:ext cx="2841781" cy="412631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96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9" y="1240663"/>
            <a:ext cx="7750628" cy="530988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25606" y="3867847"/>
            <a:ext cx="2712204" cy="475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形吹き出し 4"/>
          <p:cNvSpPr/>
          <p:nvPr/>
        </p:nvSpPr>
        <p:spPr>
          <a:xfrm>
            <a:off x="4368522" y="3102381"/>
            <a:ext cx="3601900" cy="1586453"/>
          </a:xfrm>
          <a:prstGeom prst="wedgeEllipseCallout">
            <a:avLst>
              <a:gd name="adj1" fmla="val -23654"/>
              <a:gd name="adj2" fmla="val 7896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作成</a:t>
            </a:r>
            <a:r>
              <a:rPr lang="ja-JP" altLang="en-US" sz="24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した計画書を、添付し、「次へ進む」をクリック！</a:t>
            </a:r>
            <a:endParaRPr kumimoji="1" lang="en-US" altLang="ja-JP" sz="2400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820512" y="5364408"/>
            <a:ext cx="1684421" cy="475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ステップ⑤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861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1106" t="21558" r="33586" b="15730"/>
          <a:stretch/>
        </p:blipFill>
        <p:spPr>
          <a:xfrm>
            <a:off x="968644" y="1100379"/>
            <a:ext cx="7206712" cy="4510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楕円 4"/>
          <p:cNvSpPr/>
          <p:nvPr/>
        </p:nvSpPr>
        <p:spPr>
          <a:xfrm>
            <a:off x="3556532" y="4612058"/>
            <a:ext cx="5191932" cy="173581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申請終了後、登録されたメールアドレスに送信完了メールが送信されます。</a:t>
            </a:r>
            <a:endParaRPr kumimoji="1" lang="ja-JP" altLang="en-US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ステップ⑥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109371"/>
      </p:ext>
    </p:extLst>
  </p:cSld>
  <p:clrMapOvr>
    <a:masterClrMapping/>
  </p:clrMapOvr>
</p:sld>
</file>

<file path=ppt/theme/theme1.xml><?xml version="1.0" encoding="utf-8"?>
<a:theme xmlns:a="http://schemas.openxmlformats.org/drawingml/2006/main" name="2_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191</Words>
  <Application>Microsoft Office PowerPoint</Application>
  <PresentationFormat>画面に合わせる (4:3)</PresentationFormat>
  <Paragraphs>32</Paragraphs>
  <Slides>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ＭＳ Ｐゴシック</vt:lpstr>
      <vt:lpstr>UD デジタル 教科書体 N-B</vt:lpstr>
      <vt:lpstr>UD デジタル 教科書体 NK-B</vt:lpstr>
      <vt:lpstr>UD デジタル 教科書体 NK-R</vt:lpstr>
      <vt:lpstr>游ゴシック</vt:lpstr>
      <vt:lpstr>Arial</vt:lpstr>
      <vt:lpstr>Calibri</vt:lpstr>
      <vt:lpstr>2_デザインの設定</vt:lpstr>
      <vt:lpstr>デザインの設定</vt:lpstr>
      <vt:lpstr>処遇改善加算等 計画書・報告書の電子申請方法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Hachiouji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ICTで支える、withコロナ時代の介護予防</dc:title>
  <dc:creator>辻　誠一郎</dc:creator>
  <cp:lastModifiedBy>細井　彩花</cp:lastModifiedBy>
  <cp:revision>967</cp:revision>
  <cp:lastPrinted>2023-03-09T06:58:51Z</cp:lastPrinted>
  <dcterms:created xsi:type="dcterms:W3CDTF">2020-10-13T03:01:35Z</dcterms:created>
  <dcterms:modified xsi:type="dcterms:W3CDTF">2024-03-18T07:18:58Z</dcterms:modified>
</cp:coreProperties>
</file>